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3BF_2BA3A365.xml" ContentType="application/vnd.ms-powerpoint.comments+xml"/>
  <Override PartName="/ppt/notesSlides/notesSlide4.xml" ContentType="application/vnd.openxmlformats-officedocument.presentationml.notesSlide+xml"/>
  <Override PartName="/ppt/comments/modernComment_39D_7DE1AFE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Lst>
  <p:notesMasterIdLst>
    <p:notesMasterId r:id="rId53"/>
  </p:notesMasterIdLst>
  <p:sldIdLst>
    <p:sldId id="945" r:id="rId5"/>
    <p:sldId id="958" r:id="rId6"/>
    <p:sldId id="959" r:id="rId7"/>
    <p:sldId id="925" r:id="rId8"/>
    <p:sldId id="961" r:id="rId9"/>
    <p:sldId id="962" r:id="rId10"/>
    <p:sldId id="963" r:id="rId11"/>
    <p:sldId id="514" r:id="rId12"/>
    <p:sldId id="965" r:id="rId13"/>
    <p:sldId id="964" r:id="rId14"/>
    <p:sldId id="966" r:id="rId15"/>
    <p:sldId id="546" r:id="rId16"/>
    <p:sldId id="967" r:id="rId17"/>
    <p:sldId id="543" r:id="rId18"/>
    <p:sldId id="542" r:id="rId19"/>
    <p:sldId id="541" r:id="rId20"/>
    <p:sldId id="540" r:id="rId21"/>
    <p:sldId id="539" r:id="rId22"/>
    <p:sldId id="538" r:id="rId23"/>
    <p:sldId id="537" r:id="rId24"/>
    <p:sldId id="516" r:id="rId25"/>
    <p:sldId id="554" r:id="rId26"/>
    <p:sldId id="558" r:id="rId27"/>
    <p:sldId id="968" r:id="rId28"/>
    <p:sldId id="517" r:id="rId29"/>
    <p:sldId id="969" r:id="rId30"/>
    <p:sldId id="970" r:id="rId31"/>
    <p:sldId id="971" r:id="rId32"/>
    <p:sldId id="559" r:id="rId33"/>
    <p:sldId id="560" r:id="rId34"/>
    <p:sldId id="972" r:id="rId35"/>
    <p:sldId id="973" r:id="rId36"/>
    <p:sldId id="974" r:id="rId37"/>
    <p:sldId id="975" r:id="rId38"/>
    <p:sldId id="976" r:id="rId39"/>
    <p:sldId id="977" r:id="rId40"/>
    <p:sldId id="978" r:id="rId41"/>
    <p:sldId id="979" r:id="rId42"/>
    <p:sldId id="980" r:id="rId43"/>
    <p:sldId id="981" r:id="rId44"/>
    <p:sldId id="982" r:id="rId45"/>
    <p:sldId id="983" r:id="rId46"/>
    <p:sldId id="984" r:id="rId47"/>
    <p:sldId id="985" r:id="rId48"/>
    <p:sldId id="986" r:id="rId49"/>
    <p:sldId id="987" r:id="rId50"/>
    <p:sldId id="989" r:id="rId51"/>
    <p:sldId id="99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A48903D-4880-D556-1263-2C8BF8A1B71C}" name="Woods, Hannah (She/Her/Hers) (MDH)" initials="HW" userId="S::Hannah.Woods@state.mn.us::34e9af1f-bff3-40db-9121-34f1e72855e4" providerId="AD"/>
  <p188:author id="{1522F263-2EF6-933B-80FA-903260FAA898}" name="Woods, Hannah (She/Her/Hers) (MDH)" initials="W(" userId="S::hannah.woods@state.mn.us::34e9af1f-bff3-40db-9121-34f1e72855e4" providerId="AD"/>
  <p188:author id="{3D5E8ADA-C437-518A-1DE2-CA621279CB5B}" name="Stamm, Abby (MDH)" initials="SA" userId="S::abby.stamm@state.mn.us::3bedad98-659d-40ea-9cd8-54cbfd9808b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80653" autoAdjust="0"/>
  </p:normalViewPr>
  <p:slideViewPr>
    <p:cSldViewPr snapToGrid="0">
      <p:cViewPr varScale="1">
        <p:scale>
          <a:sx n="79" d="100"/>
          <a:sy n="79" d="100"/>
        </p:scale>
        <p:origin x="1548"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omments/modernComment_39D_7DE1AFE1.xml><?xml version="1.0" encoding="utf-8"?>
<p188:cmLst xmlns:a="http://schemas.openxmlformats.org/drawingml/2006/main" xmlns:r="http://schemas.openxmlformats.org/officeDocument/2006/relationships" xmlns:p188="http://schemas.microsoft.com/office/powerpoint/2018/8/main">
  <p188:cm id="{A9765252-782A-4515-B615-7F7B0EEF233A}" authorId="{3D5E8ADA-C437-518A-1DE2-CA621279CB5B}" status="resolved" created="2025-06-23T14:28:09.574" complete="100000">
    <ac:txMkLst xmlns:ac="http://schemas.microsoft.com/office/drawing/2013/main/command">
      <pc:docMk xmlns:pc="http://schemas.microsoft.com/office/powerpoint/2013/main/command"/>
      <pc:sldMk xmlns:pc="http://schemas.microsoft.com/office/powerpoint/2013/main/command" cId="2111942625" sldId="925"/>
      <ac:spMk id="6" creationId="{CE0BD106-C7C0-4114-B422-BF3F428F75A3}"/>
      <ac:txMk cp="11" len="10">
        <ac:context len="79" hash="2021450588"/>
      </ac:txMk>
    </ac:txMkLst>
    <p188:pos x="5621547" y="359433"/>
    <p188:replyLst>
      <p188:reply id="{05CA5D82-7CBE-4AC3-BC8B-D7E652A0EC2A}" authorId="{3A48903D-4880-D556-1263-2C8BF8A1B71C}" created="2025-06-23T15:52:09.501">
        <p188:txBody>
          <a:bodyPr/>
          <a:lstStyle/>
          <a:p>
            <a:r>
              <a:rPr lang="en-US"/>
              <a:t>[@Stamm, Abby (MDH)] https://mn365.sharepoint.com/sites/MDH/datata/DTA%20Documents?newTargetListUrl=https%3A%2F%2Fmn365%2Esharepoint%2Ecom%2Fsites%2FMDH%2Fdatata%2FDTA%20Documents&amp;id=%2Fsites%2FMDH%2Fdatata%2FDTA%20Documents%2FTA%20Data%20Team%20Info%20Sheet%20V%202%2E1%2Epdf&amp;q=info&amp;parent=%2Fsites%2FMDH%2Fdatata%2FDTA%20Documents&amp;parentview=7 this may help</a:t>
            </a:r>
          </a:p>
        </p188:txBody>
      </p188:reply>
      <p188:reply id="{89076D86-2EB7-4488-A86A-2938221030D3}" authorId="{3D5E8ADA-C437-518A-1DE2-CA621279CB5B}" created="2025-06-23T20:27:18.126">
        <p188:txBody>
          <a:bodyPr/>
          <a:lstStyle/>
          <a:p>
            <a:r>
              <a:rPr lang="en-US"/>
              <a:t>I did use that as a reference. I'll try some modified language.</a:t>
            </a:r>
          </a:p>
        </p188:txBody>
      </p188:reply>
      <p188:reply id="{0B1B0FA5-7636-47A9-8C21-E783AF9AD3E3}" authorId="{3D5E8ADA-C437-518A-1DE2-CA621279CB5B}" created="2025-06-26T14:04:44.614">
        <p188:txBody>
          <a:bodyPr/>
          <a:lstStyle/>
          <a:p>
            <a:r>
              <a:rPr lang="en-US"/>
              <a:t>From the abstract: Its services include gathering, synthesizing, and applying data; providing training to improve data capacity and literacy; and working toward standardizing and aligning data practices across MDH and, eventually, all of Minnesota. </a:t>
            </a:r>
          </a:p>
        </p188:txBody>
      </p188:reply>
    </p188:replyLst>
    <p188:txBody>
      <a:bodyPr/>
      <a:lstStyle/>
      <a:p>
        <a:r>
          <a:rPr lang="en-US"/>
          <a:t>except data collection, storage, and security?</a:t>
        </a:r>
      </a:p>
    </p188:txBody>
    <p188:extLst>
      <p:ext xmlns:p="http://schemas.openxmlformats.org/presentationml/2006/main" uri="{57CB4572-C831-44C2-8A1C-0ADB6CCDFE69}">
        <p223:reactions xmlns:p223="http://schemas.microsoft.com/office/powerpoint/2022/03/main">
          <p223:rxn type="👍">
            <p223:instance time="2025-06-23T15:43:08.808" authorId="{3A48903D-4880-D556-1263-2C8BF8A1B71C}"/>
          </p223:rxn>
        </p223:reactions>
      </p:ext>
    </p188:extLst>
  </p188:cm>
</p188:cmLst>
</file>

<file path=ppt/comments/modernComment_3BF_2BA3A365.xml><?xml version="1.0" encoding="utf-8"?>
<p188:cmLst xmlns:a="http://schemas.openxmlformats.org/drawingml/2006/main" xmlns:r="http://schemas.openxmlformats.org/officeDocument/2006/relationships" xmlns:p188="http://schemas.microsoft.com/office/powerpoint/2018/8/main">
  <p188:cm id="{F5BA3041-F78C-4DE0-8F94-F7428FBC461B}" authorId="{3A48903D-4880-D556-1263-2C8BF8A1B71C}" status="resolved" created="2025-06-23T15:43:41.524" complete="100000">
    <ac:txMkLst xmlns:ac="http://schemas.microsoft.com/office/drawing/2013/main/command">
      <pc:docMk xmlns:pc="http://schemas.microsoft.com/office/powerpoint/2013/main/command"/>
      <pc:sldMk xmlns:pc="http://schemas.microsoft.com/office/powerpoint/2013/main/command" cId="732144485" sldId="959"/>
      <ac:spMk id="3" creationId="{19BE1B36-76EC-421C-9D78-173C5636FC9C}"/>
      <ac:txMk cp="0" len="111">
        <ac:context len="377" hash="3833061877"/>
      </ac:txMk>
    </ac:txMkLst>
    <p188:pos x="10467975" y="262890"/>
    <p188:replyLst>
      <p188:reply id="{685E9DA5-4A6C-4B99-963C-3F72116FF713}" authorId="{3D5E8ADA-C437-518A-1DE2-CA621279CB5B}" created="2025-06-23T20:31:25.188">
        <p188:txBody>
          <a:bodyPr/>
          <a:lstStyle/>
          <a:p>
            <a:r>
              <a:rPr lang="en-US"/>
              <a:t>What would DTA's be that is separate from the next slide? Or delete it and just use the next slide?</a:t>
            </a:r>
          </a:p>
        </p188:txBody>
      </p188:reply>
      <p188:reply id="{BA84F503-722C-4A6B-8B60-B41FD12B2CEE}" authorId="{3D5E8ADA-C437-518A-1DE2-CA621279CB5B}" created="2025-06-26T14:02:17.271">
        <p188:txBody>
          <a:bodyPr/>
          <a:lstStyle/>
          <a:p>
            <a:r>
              <a:rPr lang="en-US"/>
              <a:t>Revisited presentation abstract. Change slide to variant of "The mission of Minnesota Department of Health (MDH) is protecting, maintaining, and improving the health of all Minnesotans. Its vision is for health equity in Minnesota, where all communities are thriving, and all people have what they need to be healthy. "? Then another slide to segue to DTA?</a:t>
            </a:r>
          </a:p>
        </p188:txBody>
      </p188:reply>
      <p188:reply id="{C37214F2-2AD1-404D-A331-9B65123FD3F3}" authorId="{1522F263-2EF6-933B-80FA-903260FAA898}" created="2025-07-02T16:27:16.009">
        <p188:txBody>
          <a:bodyPr/>
          <a:lstStyle/>
          <a:p>
            <a:r>
              <a:rPr lang="en-US"/>
              <a:t>[@Stamm, Abby (MDH)] Yes that is perfect. We don't have our own unit purpose statement, just our intro from SP</a:t>
            </a:r>
          </a:p>
        </p188:txBody>
      </p188:reply>
    </p188:replyLst>
    <p188:txBody>
      <a:bodyPr/>
      <a:lstStyle/>
      <a:p>
        <a:r>
          <a:rPr lang="en-US"/>
          <a:t>This is DSI's purpose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DC1F8-CA48-4501-9818-DCEBB0CFCAA0}" type="datetimeFigureOut">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A0B63-D94D-422C-AF85-4437169E78F6}" type="slidenum">
              <a:t>‹#›</a:t>
            </a:fld>
            <a:endParaRPr lang="en-US"/>
          </a:p>
        </p:txBody>
      </p:sp>
    </p:spTree>
    <p:extLst>
      <p:ext uri="{BB962C8B-B14F-4D97-AF65-F5344CB8AC3E}">
        <p14:creationId xmlns:p14="http://schemas.microsoft.com/office/powerpoint/2010/main" val="426752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9F08466-AEA7-4FC0-9459-6A32F61DA297}" type="slidenum">
              <a:rPr lang="en-US" smtClean="0"/>
              <a:pPr/>
              <a:t>1</a:t>
            </a:fld>
            <a:endParaRPr lang="en-US"/>
          </a:p>
        </p:txBody>
      </p:sp>
    </p:spTree>
    <p:extLst>
      <p:ext uri="{BB962C8B-B14F-4D97-AF65-F5344CB8AC3E}">
        <p14:creationId xmlns:p14="http://schemas.microsoft.com/office/powerpoint/2010/main" val="94001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paired t-test assumes that there is less variability between the two measured groups, since it assumes that we are measuring the same subjects twice. By removing this variability that would usually exist if the groups were independent, we make the test more sensitive, and it often results in a lower p-value. </a:t>
            </a:r>
          </a:p>
        </p:txBody>
      </p:sp>
      <p:sp>
        <p:nvSpPr>
          <p:cNvPr id="4" name="Slide Number Placeholder 3"/>
          <p:cNvSpPr>
            <a:spLocks noGrp="1"/>
          </p:cNvSpPr>
          <p:nvPr>
            <p:ph type="sldNum" sz="quarter" idx="5"/>
          </p:nvPr>
        </p:nvSpPr>
        <p:spPr/>
        <p:txBody>
          <a:bodyPr/>
          <a:lstStyle/>
          <a:p>
            <a:fld id="{782A0B63-D94D-422C-AF85-4437169E78F6}" type="slidenum">
              <a:rPr lang="en-US" smtClean="0"/>
              <a:t>14</a:t>
            </a:fld>
            <a:endParaRPr lang="en-US"/>
          </a:p>
        </p:txBody>
      </p:sp>
    </p:spTree>
    <p:extLst>
      <p:ext uri="{BB962C8B-B14F-4D97-AF65-F5344CB8AC3E}">
        <p14:creationId xmlns:p14="http://schemas.microsoft.com/office/powerpoint/2010/main" val="140930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A0B63-D94D-422C-AF85-4437169E78F6}" type="slidenum">
              <a:rPr lang="en-US" smtClean="0"/>
              <a:t>16</a:t>
            </a:fld>
            <a:endParaRPr lang="en-US"/>
          </a:p>
        </p:txBody>
      </p:sp>
    </p:spTree>
    <p:extLst>
      <p:ext uri="{BB962C8B-B14F-4D97-AF65-F5344CB8AC3E}">
        <p14:creationId xmlns:p14="http://schemas.microsoft.com/office/powerpoint/2010/main" val="307708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08466-AEA7-4FC0-9459-6A32F61DA297}" type="slidenum">
              <a:rPr lang="en-US" smtClean="0"/>
              <a:pPr/>
              <a:t>21</a:t>
            </a:fld>
            <a:endParaRPr lang="en-US"/>
          </a:p>
        </p:txBody>
      </p:sp>
    </p:spTree>
    <p:extLst>
      <p:ext uri="{BB962C8B-B14F-4D97-AF65-F5344CB8AC3E}">
        <p14:creationId xmlns:p14="http://schemas.microsoft.com/office/powerpoint/2010/main" val="1959893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A0B63-D94D-422C-AF85-4437169E78F6}" type="slidenum">
              <a:rPr lang="en-US" smtClean="0"/>
              <a:t>23</a:t>
            </a:fld>
            <a:endParaRPr lang="en-US"/>
          </a:p>
        </p:txBody>
      </p:sp>
    </p:spTree>
    <p:extLst>
      <p:ext uri="{BB962C8B-B14F-4D97-AF65-F5344CB8AC3E}">
        <p14:creationId xmlns:p14="http://schemas.microsoft.com/office/powerpoint/2010/main" val="3213431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4817A-8D6A-1BFA-70BF-A2B97A05E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FEDD6-5FB2-2DF1-0537-8BB83943E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2978E-5F70-3783-D56C-686FC2AB81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5D9523-2F6E-9B8C-D9AB-66F37604C07B}"/>
              </a:ext>
            </a:extLst>
          </p:cNvPr>
          <p:cNvSpPr>
            <a:spLocks noGrp="1"/>
          </p:cNvSpPr>
          <p:nvPr>
            <p:ph type="sldNum" sz="quarter" idx="5"/>
          </p:nvPr>
        </p:nvSpPr>
        <p:spPr/>
        <p:txBody>
          <a:bodyPr/>
          <a:lstStyle/>
          <a:p>
            <a:fld id="{782A0B63-D94D-422C-AF85-4437169E78F6}" type="slidenum">
              <a:rPr lang="en-US" smtClean="0"/>
              <a:t>24</a:t>
            </a:fld>
            <a:endParaRPr lang="en-US"/>
          </a:p>
        </p:txBody>
      </p:sp>
    </p:spTree>
    <p:extLst>
      <p:ext uri="{BB962C8B-B14F-4D97-AF65-F5344CB8AC3E}">
        <p14:creationId xmlns:p14="http://schemas.microsoft.com/office/powerpoint/2010/main" val="320322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A0B63-D94D-422C-AF85-4437169E78F6}" type="slidenum">
              <a:rPr lang="en-US" smtClean="0"/>
              <a:t>26</a:t>
            </a:fld>
            <a:endParaRPr lang="en-US"/>
          </a:p>
        </p:txBody>
      </p:sp>
    </p:spTree>
    <p:extLst>
      <p:ext uri="{BB962C8B-B14F-4D97-AF65-F5344CB8AC3E}">
        <p14:creationId xmlns:p14="http://schemas.microsoft.com/office/powerpoint/2010/main" val="180103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dependence might be especially prevalent in time series data where earlier values influence future values</a:t>
            </a:r>
          </a:p>
        </p:txBody>
      </p:sp>
      <p:sp>
        <p:nvSpPr>
          <p:cNvPr id="4" name="Slide Number Placeholder 3"/>
          <p:cNvSpPr>
            <a:spLocks noGrp="1"/>
          </p:cNvSpPr>
          <p:nvPr>
            <p:ph type="sldNum" sz="quarter" idx="5"/>
          </p:nvPr>
        </p:nvSpPr>
        <p:spPr/>
        <p:txBody>
          <a:bodyPr/>
          <a:lstStyle/>
          <a:p>
            <a:fld id="{782A0B63-D94D-422C-AF85-4437169E78F6}" type="slidenum">
              <a:rPr lang="en-US" smtClean="0"/>
              <a:t>27</a:t>
            </a:fld>
            <a:endParaRPr lang="en-US"/>
          </a:p>
        </p:txBody>
      </p:sp>
    </p:spTree>
    <p:extLst>
      <p:ext uri="{BB962C8B-B14F-4D97-AF65-F5344CB8AC3E}">
        <p14:creationId xmlns:p14="http://schemas.microsoft.com/office/powerpoint/2010/main" val="2170488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A0B63-D94D-422C-AF85-4437169E78F6}" type="slidenum">
              <a:rPr lang="en-US" smtClean="0"/>
              <a:t>29</a:t>
            </a:fld>
            <a:endParaRPr lang="en-US"/>
          </a:p>
        </p:txBody>
      </p:sp>
    </p:spTree>
    <p:extLst>
      <p:ext uri="{BB962C8B-B14F-4D97-AF65-F5344CB8AC3E}">
        <p14:creationId xmlns:p14="http://schemas.microsoft.com/office/powerpoint/2010/main" val="3489901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655A3-6752-00E8-6D15-76D774BE6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81C69-0EBD-E981-F8C5-82D49B92B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CA5ED-8EFA-5816-D316-7933D6E7ADBB}"/>
              </a:ext>
            </a:extLst>
          </p:cNvPr>
          <p:cNvSpPr>
            <a:spLocks noGrp="1"/>
          </p:cNvSpPr>
          <p:nvPr>
            <p:ph type="body" idx="1"/>
          </p:nvPr>
        </p:nvSpPr>
        <p:spPr/>
        <p:txBody>
          <a:bodyPr/>
          <a:lstStyle/>
          <a:p>
            <a:r>
              <a:rPr lang="en-US" dirty="0"/>
              <a:t>It’s usually the best practice to start exploring your data via figures, tables, and graphs and only move on to statistics once you understand it well enough</a:t>
            </a:r>
          </a:p>
        </p:txBody>
      </p:sp>
      <p:sp>
        <p:nvSpPr>
          <p:cNvPr id="4" name="Slide Number Placeholder 3">
            <a:extLst>
              <a:ext uri="{FF2B5EF4-FFF2-40B4-BE49-F238E27FC236}">
                <a16:creationId xmlns:a16="http://schemas.microsoft.com/office/drawing/2014/main" id="{1B8DEB30-FC32-3C05-94DB-533A2BFEE409}"/>
              </a:ext>
            </a:extLst>
          </p:cNvPr>
          <p:cNvSpPr>
            <a:spLocks noGrp="1"/>
          </p:cNvSpPr>
          <p:nvPr>
            <p:ph type="sldNum" sz="quarter" idx="5"/>
          </p:nvPr>
        </p:nvSpPr>
        <p:spPr/>
        <p:txBody>
          <a:bodyPr/>
          <a:lstStyle/>
          <a:p>
            <a:fld id="{782A0B63-D94D-422C-AF85-4437169E78F6}" type="slidenum">
              <a:rPr lang="en-US" smtClean="0"/>
              <a:t>31</a:t>
            </a:fld>
            <a:endParaRPr lang="en-US"/>
          </a:p>
        </p:txBody>
      </p:sp>
    </p:spTree>
    <p:extLst>
      <p:ext uri="{BB962C8B-B14F-4D97-AF65-F5344CB8AC3E}">
        <p14:creationId xmlns:p14="http://schemas.microsoft.com/office/powerpoint/2010/main" val="158561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CA4CF-2BF1-61B5-E807-AF00BA86A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8916A-44AF-028A-C857-72395F6B2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89837-ADA4-B29A-98C1-12DB851B8144}"/>
              </a:ext>
            </a:extLst>
          </p:cNvPr>
          <p:cNvSpPr>
            <a:spLocks noGrp="1"/>
          </p:cNvSpPr>
          <p:nvPr>
            <p:ph type="body" idx="1"/>
          </p:nvPr>
        </p:nvSpPr>
        <p:spPr/>
        <p:txBody>
          <a:bodyPr/>
          <a:lstStyle/>
          <a:p>
            <a:r>
              <a:rPr lang="en-US" dirty="0"/>
              <a:t>A table can be more useful than a graph if you want to see specific numbers</a:t>
            </a:r>
          </a:p>
        </p:txBody>
      </p:sp>
      <p:sp>
        <p:nvSpPr>
          <p:cNvPr id="4" name="Slide Number Placeholder 3">
            <a:extLst>
              <a:ext uri="{FF2B5EF4-FFF2-40B4-BE49-F238E27FC236}">
                <a16:creationId xmlns:a16="http://schemas.microsoft.com/office/drawing/2014/main" id="{BE83A9C0-05DA-1187-0A66-5AD03FB54EAC}"/>
              </a:ext>
            </a:extLst>
          </p:cNvPr>
          <p:cNvSpPr>
            <a:spLocks noGrp="1"/>
          </p:cNvSpPr>
          <p:nvPr>
            <p:ph type="sldNum" sz="quarter" idx="5"/>
          </p:nvPr>
        </p:nvSpPr>
        <p:spPr/>
        <p:txBody>
          <a:bodyPr/>
          <a:lstStyle/>
          <a:p>
            <a:fld id="{782A0B63-D94D-422C-AF85-4437169E78F6}" type="slidenum">
              <a:rPr lang="en-US" smtClean="0"/>
              <a:t>32</a:t>
            </a:fld>
            <a:endParaRPr lang="en-US"/>
          </a:p>
        </p:txBody>
      </p:sp>
    </p:spTree>
    <p:extLst>
      <p:ext uri="{BB962C8B-B14F-4D97-AF65-F5344CB8AC3E}">
        <p14:creationId xmlns:p14="http://schemas.microsoft.com/office/powerpoint/2010/main" val="26183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9F08466-AEA7-4FC0-9459-6A32F61DA297}" type="slidenum">
              <a:rPr lang="en-US" smtClean="0"/>
              <a:pPr/>
              <a:t>2</a:t>
            </a:fld>
            <a:endParaRPr lang="en-US"/>
          </a:p>
        </p:txBody>
      </p:sp>
    </p:spTree>
    <p:extLst>
      <p:ext uri="{BB962C8B-B14F-4D97-AF65-F5344CB8AC3E}">
        <p14:creationId xmlns:p14="http://schemas.microsoft.com/office/powerpoint/2010/main" val="1636663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3CC28-4493-3A30-212A-EB1E76B926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5FD08-22DA-3BAF-7CBA-3F007D5C9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DE9CA-A45C-0948-B000-6987A48EC7C6}"/>
              </a:ext>
            </a:extLst>
          </p:cNvPr>
          <p:cNvSpPr>
            <a:spLocks noGrp="1"/>
          </p:cNvSpPr>
          <p:nvPr>
            <p:ph type="body" idx="1"/>
          </p:nvPr>
        </p:nvSpPr>
        <p:spPr/>
        <p:txBody>
          <a:bodyPr/>
          <a:lstStyle/>
          <a:p>
            <a:r>
              <a:rPr lang="en-US" dirty="0"/>
              <a:t>Graphs like these can help visualize complex relationships and build hypotheses. Interpretations? It seems like the relationship between body mass and bill length varies by sex and species</a:t>
            </a:r>
          </a:p>
        </p:txBody>
      </p:sp>
      <p:sp>
        <p:nvSpPr>
          <p:cNvPr id="4" name="Slide Number Placeholder 3">
            <a:extLst>
              <a:ext uri="{FF2B5EF4-FFF2-40B4-BE49-F238E27FC236}">
                <a16:creationId xmlns:a16="http://schemas.microsoft.com/office/drawing/2014/main" id="{EF66E5DB-2D86-BA9C-0E1E-93D9EB8E3C9B}"/>
              </a:ext>
            </a:extLst>
          </p:cNvPr>
          <p:cNvSpPr>
            <a:spLocks noGrp="1"/>
          </p:cNvSpPr>
          <p:nvPr>
            <p:ph type="sldNum" sz="quarter" idx="5"/>
          </p:nvPr>
        </p:nvSpPr>
        <p:spPr/>
        <p:txBody>
          <a:bodyPr/>
          <a:lstStyle/>
          <a:p>
            <a:fld id="{782A0B63-D94D-422C-AF85-4437169E78F6}" type="slidenum">
              <a:rPr lang="en-US" smtClean="0"/>
              <a:t>33</a:t>
            </a:fld>
            <a:endParaRPr lang="en-US"/>
          </a:p>
        </p:txBody>
      </p:sp>
    </p:spTree>
    <p:extLst>
      <p:ext uri="{BB962C8B-B14F-4D97-AF65-F5344CB8AC3E}">
        <p14:creationId xmlns:p14="http://schemas.microsoft.com/office/powerpoint/2010/main" val="221047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ADE6A-C3D1-CF51-E893-DEA006112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D74D5-5CDE-0EC5-4A4F-520F2215E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2079B-2E18-9A5A-A11C-98559E18D9A6}"/>
              </a:ext>
            </a:extLst>
          </p:cNvPr>
          <p:cNvSpPr>
            <a:spLocks noGrp="1"/>
          </p:cNvSpPr>
          <p:nvPr>
            <p:ph type="body" idx="1"/>
          </p:nvPr>
        </p:nvSpPr>
        <p:spPr/>
        <p:txBody>
          <a:bodyPr/>
          <a:lstStyle/>
          <a:p>
            <a:r>
              <a:rPr lang="en-US" dirty="0"/>
              <a:t>Interpretation: mean bill length of Adeline is 35.4mm. Gentoo bill length is 8.73mm longer than Adeline, which is statistically significant at alpha = 0.05. The mean Chinstrap bill length is shorter than Adeline, but this difference isn’t statistically significant. </a:t>
            </a:r>
          </a:p>
          <a:p>
            <a:endParaRPr lang="en-US" dirty="0"/>
          </a:p>
          <a:p>
            <a:r>
              <a:rPr lang="en-US" dirty="0"/>
              <a:t>R-squared: the proportion of the variance of the dependent variable that can be explained by the independent variable. It is 0.104, so only about 10% of the bill length is explained by the species of penguin. Multiple R-squared always increases with additional variables, so Adjusted R-squared is generally a better statistic to consider. Regression models should aim to be parsimonious. </a:t>
            </a:r>
          </a:p>
          <a:p>
            <a:endParaRPr lang="en-US" dirty="0"/>
          </a:p>
          <a:p>
            <a:r>
              <a:rPr lang="en-US" dirty="0"/>
              <a:t>QQ-plot and histogram both show that the residuals aren’t quite normally distributed. QQ-plot plots the quantiles of the residuals against a theoretical distribution. It is best if it is a straight line. </a:t>
            </a:r>
          </a:p>
          <a:p>
            <a:endParaRPr lang="en-US" dirty="0"/>
          </a:p>
          <a:p>
            <a:r>
              <a:rPr lang="en-US" dirty="0"/>
              <a:t>Shapiro-Wilk test might be useful to formally test the normality of these residuals. </a:t>
            </a:r>
          </a:p>
          <a:p>
            <a:endParaRPr lang="en-US" dirty="0"/>
          </a:p>
          <a:p>
            <a:r>
              <a:rPr lang="en-US" dirty="0"/>
              <a:t>Residuals vs Bill Length is showing the bill length on the x-axis, and how residuals are dispersed for the tree species (three vertical lines). The variance of the residuals is fairly constant, which is good.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AAEF59A-CD76-EAF6-9F3B-18F150808B74}"/>
              </a:ext>
            </a:extLst>
          </p:cNvPr>
          <p:cNvSpPr>
            <a:spLocks noGrp="1"/>
          </p:cNvSpPr>
          <p:nvPr>
            <p:ph type="sldNum" sz="quarter" idx="5"/>
          </p:nvPr>
        </p:nvSpPr>
        <p:spPr/>
        <p:txBody>
          <a:bodyPr/>
          <a:lstStyle/>
          <a:p>
            <a:fld id="{782A0B63-D94D-422C-AF85-4437169E78F6}" type="slidenum">
              <a:rPr lang="en-US" smtClean="0"/>
              <a:t>34</a:t>
            </a:fld>
            <a:endParaRPr lang="en-US"/>
          </a:p>
        </p:txBody>
      </p:sp>
    </p:spTree>
    <p:extLst>
      <p:ext uri="{BB962C8B-B14F-4D97-AF65-F5344CB8AC3E}">
        <p14:creationId xmlns:p14="http://schemas.microsoft.com/office/powerpoint/2010/main" val="17758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DD1F5-1713-4BE6-4199-E7C045BD5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E2A4C-FBB5-D2A9-AC84-6985121C9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1AB24-34B6-D98C-86E3-906B1F9EFA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C3DDD-21C9-8A2A-0864-C3D71956472E}"/>
              </a:ext>
            </a:extLst>
          </p:cNvPr>
          <p:cNvSpPr>
            <a:spLocks noGrp="1"/>
          </p:cNvSpPr>
          <p:nvPr>
            <p:ph type="sldNum" sz="quarter" idx="5"/>
          </p:nvPr>
        </p:nvSpPr>
        <p:spPr/>
        <p:txBody>
          <a:bodyPr/>
          <a:lstStyle/>
          <a:p>
            <a:fld id="{782A0B63-D94D-422C-AF85-4437169E78F6}" type="slidenum">
              <a:rPr lang="en-US" smtClean="0"/>
              <a:t>35</a:t>
            </a:fld>
            <a:endParaRPr lang="en-US"/>
          </a:p>
        </p:txBody>
      </p:sp>
    </p:spTree>
    <p:extLst>
      <p:ext uri="{BB962C8B-B14F-4D97-AF65-F5344CB8AC3E}">
        <p14:creationId xmlns:p14="http://schemas.microsoft.com/office/powerpoint/2010/main" val="295019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8161-B196-6071-2499-8D6027818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E8990-4CB6-B1D3-DCA0-AFB1DFC40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D08E3-DD37-1061-E293-B481122172A8}"/>
              </a:ext>
            </a:extLst>
          </p:cNvPr>
          <p:cNvSpPr>
            <a:spLocks noGrp="1"/>
          </p:cNvSpPr>
          <p:nvPr>
            <p:ph type="body" idx="1"/>
          </p:nvPr>
        </p:nvSpPr>
        <p:spPr/>
        <p:txBody>
          <a:bodyPr/>
          <a:lstStyle/>
          <a:p>
            <a:r>
              <a:rPr lang="en-US" dirty="0"/>
              <a:t>Average Chinstrap bill length is 35.01mm. The length of Gentoo beak is 9.15mm longer than Chinstrap, which is statistically significant at alpha = 0.05. Adelie bill length isn’t statistically significantly different from Chinstrap. </a:t>
            </a:r>
          </a:p>
        </p:txBody>
      </p:sp>
      <p:sp>
        <p:nvSpPr>
          <p:cNvPr id="4" name="Slide Number Placeholder 3">
            <a:extLst>
              <a:ext uri="{FF2B5EF4-FFF2-40B4-BE49-F238E27FC236}">
                <a16:creationId xmlns:a16="http://schemas.microsoft.com/office/drawing/2014/main" id="{075B625A-15DD-AB0A-B9C6-7BEA77FC1B9F}"/>
              </a:ext>
            </a:extLst>
          </p:cNvPr>
          <p:cNvSpPr>
            <a:spLocks noGrp="1"/>
          </p:cNvSpPr>
          <p:nvPr>
            <p:ph type="sldNum" sz="quarter" idx="5"/>
          </p:nvPr>
        </p:nvSpPr>
        <p:spPr/>
        <p:txBody>
          <a:bodyPr/>
          <a:lstStyle/>
          <a:p>
            <a:fld id="{782A0B63-D94D-422C-AF85-4437169E78F6}" type="slidenum">
              <a:rPr lang="en-US" smtClean="0"/>
              <a:t>36</a:t>
            </a:fld>
            <a:endParaRPr lang="en-US"/>
          </a:p>
        </p:txBody>
      </p:sp>
    </p:spTree>
    <p:extLst>
      <p:ext uri="{BB962C8B-B14F-4D97-AF65-F5344CB8AC3E}">
        <p14:creationId xmlns:p14="http://schemas.microsoft.com/office/powerpoint/2010/main" val="32615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B5602-5D6A-1F86-1174-F58F5CDCF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4EBDF-F22F-3C00-B5AC-DEB0991EC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7038C-697E-CF7E-12B8-C1647235A58C}"/>
              </a:ext>
            </a:extLst>
          </p:cNvPr>
          <p:cNvSpPr>
            <a:spLocks noGrp="1"/>
          </p:cNvSpPr>
          <p:nvPr>
            <p:ph type="body" idx="1"/>
          </p:nvPr>
        </p:nvSpPr>
        <p:spPr/>
        <p:txBody>
          <a:bodyPr/>
          <a:lstStyle/>
          <a:p>
            <a:r>
              <a:rPr lang="en-US" dirty="0"/>
              <a:t>What does the intercept 6.407 mean? Does this have scientific significance?</a:t>
            </a:r>
          </a:p>
          <a:p>
            <a:pPr marL="171450" indent="-171450">
              <a:buFontTx/>
              <a:buChar char="-"/>
            </a:pPr>
            <a:r>
              <a:rPr lang="en-US" dirty="0"/>
              <a:t>It is the average length of the bill of all the species in mm if the penguin weighed 0 grams. It’s not a scientifically meaningful value. </a:t>
            </a:r>
          </a:p>
          <a:p>
            <a:pPr marL="171450" indent="-171450">
              <a:buFontTx/>
              <a:buChar char="-"/>
            </a:pPr>
            <a:endParaRPr lang="en-US" dirty="0"/>
          </a:p>
          <a:p>
            <a:pPr marL="0" indent="0">
              <a:buFontTx/>
              <a:buNone/>
            </a:pPr>
            <a:r>
              <a:rPr lang="en-US" dirty="0"/>
              <a:t>For every increase of a penguin’s mass by one gram, their beak length increases by 0.0066mm. </a:t>
            </a:r>
          </a:p>
          <a:p>
            <a:pPr marL="0" indent="0">
              <a:buFontTx/>
              <a:buNone/>
            </a:pPr>
            <a:endParaRPr lang="en-US" dirty="0"/>
          </a:p>
          <a:p>
            <a:pPr marL="0" indent="0">
              <a:buFontTx/>
              <a:buNone/>
            </a:pPr>
            <a:r>
              <a:rPr lang="en-US" dirty="0"/>
              <a:t>It is better to multiply the coefficients and say that for every increase of a penguin’s mass by one kilogram, it’s bill length increases by 6.64mm</a:t>
            </a:r>
          </a:p>
          <a:p>
            <a:pPr marL="0" indent="0">
              <a:buFontTx/>
              <a:buNone/>
            </a:pPr>
            <a:endParaRPr lang="en-US" dirty="0"/>
          </a:p>
          <a:p>
            <a:pPr marL="0" indent="0">
              <a:buFontTx/>
              <a:buNone/>
            </a:pPr>
            <a:r>
              <a:rPr lang="en-US" dirty="0"/>
              <a:t>The residuals look fairly normally distributed, but what might be an issue? Could heteroscedasticity be a problem?</a:t>
            </a:r>
          </a:p>
          <a:p>
            <a:pPr marL="0" indent="0">
              <a:buFontTx/>
              <a:buNone/>
            </a:pPr>
            <a:endParaRPr lang="en-US" dirty="0"/>
          </a:p>
          <a:p>
            <a:pPr marL="0" indent="0">
              <a:buFontTx/>
              <a:buNone/>
            </a:pPr>
            <a:r>
              <a:rPr lang="en-US" dirty="0"/>
              <a:t>Could try transforming the data, or consider non-parametric regressions that we will not cover here. </a:t>
            </a:r>
          </a:p>
          <a:p>
            <a:pPr marL="0" indent="0">
              <a:buFontTx/>
              <a:buNone/>
            </a:pPr>
            <a:endParaRPr lang="en-US" dirty="0"/>
          </a:p>
        </p:txBody>
      </p:sp>
      <p:sp>
        <p:nvSpPr>
          <p:cNvPr id="4" name="Slide Number Placeholder 3">
            <a:extLst>
              <a:ext uri="{FF2B5EF4-FFF2-40B4-BE49-F238E27FC236}">
                <a16:creationId xmlns:a16="http://schemas.microsoft.com/office/drawing/2014/main" id="{F45B5ED3-A3AE-99DB-6DF8-61A24B2C5DDD}"/>
              </a:ext>
            </a:extLst>
          </p:cNvPr>
          <p:cNvSpPr>
            <a:spLocks noGrp="1"/>
          </p:cNvSpPr>
          <p:nvPr>
            <p:ph type="sldNum" sz="quarter" idx="5"/>
          </p:nvPr>
        </p:nvSpPr>
        <p:spPr/>
        <p:txBody>
          <a:bodyPr/>
          <a:lstStyle/>
          <a:p>
            <a:fld id="{782A0B63-D94D-422C-AF85-4437169E78F6}" type="slidenum">
              <a:rPr lang="en-US" smtClean="0"/>
              <a:t>37</a:t>
            </a:fld>
            <a:endParaRPr lang="en-US"/>
          </a:p>
        </p:txBody>
      </p:sp>
    </p:spTree>
    <p:extLst>
      <p:ext uri="{BB962C8B-B14F-4D97-AF65-F5344CB8AC3E}">
        <p14:creationId xmlns:p14="http://schemas.microsoft.com/office/powerpoint/2010/main" val="1333285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EA993-ADFB-8AB1-B23E-81705BABA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F602A-466E-FCEB-F786-C049F0E0F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7E8F8-6C24-B912-13EA-C672C01059D0}"/>
              </a:ext>
            </a:extLst>
          </p:cNvPr>
          <p:cNvSpPr>
            <a:spLocks noGrp="1"/>
          </p:cNvSpPr>
          <p:nvPr>
            <p:ph type="body" idx="1"/>
          </p:nvPr>
        </p:nvSpPr>
        <p:spPr/>
        <p:txBody>
          <a:bodyPr/>
          <a:lstStyle/>
          <a:p>
            <a:r>
              <a:rPr lang="en-US" dirty="0"/>
              <a:t>Seems like males might have longer bills in Adelie and Gentoo, and not for Chinstrap, but it is difficult to tell</a:t>
            </a:r>
          </a:p>
        </p:txBody>
      </p:sp>
      <p:sp>
        <p:nvSpPr>
          <p:cNvPr id="4" name="Slide Number Placeholder 3">
            <a:extLst>
              <a:ext uri="{FF2B5EF4-FFF2-40B4-BE49-F238E27FC236}">
                <a16:creationId xmlns:a16="http://schemas.microsoft.com/office/drawing/2014/main" id="{D12E993C-235E-1FE9-4617-F75EBB147D26}"/>
              </a:ext>
            </a:extLst>
          </p:cNvPr>
          <p:cNvSpPr>
            <a:spLocks noGrp="1"/>
          </p:cNvSpPr>
          <p:nvPr>
            <p:ph type="sldNum" sz="quarter" idx="5"/>
          </p:nvPr>
        </p:nvSpPr>
        <p:spPr/>
        <p:txBody>
          <a:bodyPr/>
          <a:lstStyle/>
          <a:p>
            <a:fld id="{782A0B63-D94D-422C-AF85-4437169E78F6}" type="slidenum">
              <a:rPr lang="en-US" smtClean="0"/>
              <a:t>38</a:t>
            </a:fld>
            <a:endParaRPr lang="en-US"/>
          </a:p>
        </p:txBody>
      </p:sp>
    </p:spTree>
    <p:extLst>
      <p:ext uri="{BB962C8B-B14F-4D97-AF65-F5344CB8AC3E}">
        <p14:creationId xmlns:p14="http://schemas.microsoft.com/office/powerpoint/2010/main" val="3549257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F41BE-36C3-EC44-B4AA-240CCC263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94724-31A0-0C9E-3B91-ED9F7DD32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9BD4F-8636-8DB6-75EB-389FDBED65F2}"/>
              </a:ext>
            </a:extLst>
          </p:cNvPr>
          <p:cNvSpPr>
            <a:spLocks noGrp="1"/>
          </p:cNvSpPr>
          <p:nvPr>
            <p:ph type="body" idx="1"/>
          </p:nvPr>
        </p:nvSpPr>
        <p:spPr/>
        <p:txBody>
          <a:bodyPr/>
          <a:lstStyle/>
          <a:p>
            <a:r>
              <a:rPr lang="en-US" dirty="0"/>
              <a:t>33.61mm is the bill length of Chinstrap females. The bill length of males of all species is on average 3.06 mm longer than the bills of females (this difference is statistically significant). Bill lengths of all Adelie are 0.307mm longer than bill lengths of Chinstrap females, but this difference isn’t significant. Bill lengths of all Gentoo is 8.95mm longer than female Chinstrap bill lengths, which is statistically significant. </a:t>
            </a:r>
          </a:p>
          <a:p>
            <a:endParaRPr lang="en-US" dirty="0"/>
          </a:p>
          <a:p>
            <a:r>
              <a:rPr lang="en-US" dirty="0" err="1"/>
              <a:t>QQplot</a:t>
            </a:r>
            <a:r>
              <a:rPr lang="en-US" dirty="0"/>
              <a:t> is not very normal..</a:t>
            </a:r>
          </a:p>
        </p:txBody>
      </p:sp>
      <p:sp>
        <p:nvSpPr>
          <p:cNvPr id="4" name="Slide Number Placeholder 3">
            <a:extLst>
              <a:ext uri="{FF2B5EF4-FFF2-40B4-BE49-F238E27FC236}">
                <a16:creationId xmlns:a16="http://schemas.microsoft.com/office/drawing/2014/main" id="{2F532405-A904-1B81-E152-C2517B6019B1}"/>
              </a:ext>
            </a:extLst>
          </p:cNvPr>
          <p:cNvSpPr>
            <a:spLocks noGrp="1"/>
          </p:cNvSpPr>
          <p:nvPr>
            <p:ph type="sldNum" sz="quarter" idx="5"/>
          </p:nvPr>
        </p:nvSpPr>
        <p:spPr/>
        <p:txBody>
          <a:bodyPr/>
          <a:lstStyle/>
          <a:p>
            <a:fld id="{782A0B63-D94D-422C-AF85-4437169E78F6}" type="slidenum">
              <a:rPr lang="en-US" smtClean="0"/>
              <a:t>39</a:t>
            </a:fld>
            <a:endParaRPr lang="en-US"/>
          </a:p>
        </p:txBody>
      </p:sp>
    </p:spTree>
    <p:extLst>
      <p:ext uri="{BB962C8B-B14F-4D97-AF65-F5344CB8AC3E}">
        <p14:creationId xmlns:p14="http://schemas.microsoft.com/office/powerpoint/2010/main" val="1381217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D388A-7C29-49BC-1F4E-F06C9DC30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322BD-ABEA-CB87-8B15-8A3E33EB2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C6F5A-D244-35ED-FF98-DCFBB1D2E4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411C5B-4E51-31A3-0D41-3BFAAE2C1CE7}"/>
              </a:ext>
            </a:extLst>
          </p:cNvPr>
          <p:cNvSpPr>
            <a:spLocks noGrp="1"/>
          </p:cNvSpPr>
          <p:nvPr>
            <p:ph type="sldNum" sz="quarter" idx="5"/>
          </p:nvPr>
        </p:nvSpPr>
        <p:spPr/>
        <p:txBody>
          <a:bodyPr/>
          <a:lstStyle/>
          <a:p>
            <a:fld id="{782A0B63-D94D-422C-AF85-4437169E78F6}" type="slidenum">
              <a:rPr lang="en-US" smtClean="0"/>
              <a:t>40</a:t>
            </a:fld>
            <a:endParaRPr lang="en-US"/>
          </a:p>
        </p:txBody>
      </p:sp>
    </p:spTree>
    <p:extLst>
      <p:ext uri="{BB962C8B-B14F-4D97-AF65-F5344CB8AC3E}">
        <p14:creationId xmlns:p14="http://schemas.microsoft.com/office/powerpoint/2010/main" val="1609926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B4ADC-8B61-5F0A-6CB7-07157BA22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055C4-530A-60CC-EBEF-B48D2879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6E83F-2037-06B3-0CEC-D263F0CBD784}"/>
              </a:ext>
            </a:extLst>
          </p:cNvPr>
          <p:cNvSpPr>
            <a:spLocks noGrp="1"/>
          </p:cNvSpPr>
          <p:nvPr>
            <p:ph type="body" idx="1"/>
          </p:nvPr>
        </p:nvSpPr>
        <p:spPr/>
        <p:txBody>
          <a:bodyPr/>
          <a:lstStyle/>
          <a:p>
            <a:r>
              <a:rPr lang="en-US" dirty="0"/>
              <a:t>33.78mm – bill length of Chinstrap females. Average length of bills of male Chinstrap is 2.69mm longer, than in Chinstrap females. Bill lengths of female Adelie are 0.375mm longer than bill lengths of female Chinstraps, but this difference is not significant. Bill lengths of female Gentoo are 8.38mm longer than bill lengths of female Chinstrap, which is statistically significant. </a:t>
            </a:r>
          </a:p>
          <a:p>
            <a:endParaRPr lang="en-US" dirty="0"/>
          </a:p>
          <a:p>
            <a:r>
              <a:rPr lang="en-US" dirty="0"/>
              <a:t>-0.1121: difference in bill length between male Adelie and female Adelie is 0.1121mm less than difference in bill length between male Chinstrap and female Chinstrap. But this difference in difference is not significant. </a:t>
            </a:r>
          </a:p>
          <a:p>
            <a:endParaRPr lang="en-US" dirty="0"/>
          </a:p>
          <a:p>
            <a:r>
              <a:rPr lang="en-US" dirty="0"/>
              <a:t>1.147: difference in bill length of male and female Gentoo is 1.147mm bigger, than difference in bill length between male and female Chinstrap, though it’s also not significant. </a:t>
            </a:r>
          </a:p>
          <a:p>
            <a:endParaRPr lang="en-US" dirty="0"/>
          </a:p>
          <a:p>
            <a:r>
              <a:rPr lang="en-US" dirty="0"/>
              <a:t>Average bill length of female Adelie: 33.783+0.3751 = 34.16</a:t>
            </a:r>
            <a:endParaRPr lang="ru-RU" dirty="0"/>
          </a:p>
          <a:p>
            <a:r>
              <a:rPr lang="en-US" dirty="0"/>
              <a:t>Average bill length of male Adelie: 33.783+</a:t>
            </a:r>
            <a:r>
              <a:rPr lang="ru-RU" dirty="0"/>
              <a:t>2.693 + </a:t>
            </a:r>
            <a:r>
              <a:rPr lang="en-US" dirty="0"/>
              <a:t>0.3751</a:t>
            </a:r>
            <a:r>
              <a:rPr lang="ru-RU" dirty="0"/>
              <a:t> – 0.1121 = </a:t>
            </a:r>
            <a:r>
              <a:rPr lang="en-US" dirty="0">
                <a:effectLst/>
              </a:rPr>
              <a:t>36.739</a:t>
            </a:r>
          </a:p>
          <a:p>
            <a:r>
              <a:rPr lang="en-US" dirty="0"/>
              <a:t>Average bill length of female Gentoo: </a:t>
            </a:r>
            <a:r>
              <a:rPr lang="en-US" dirty="0">
                <a:solidFill>
                  <a:srgbClr val="CC7833"/>
                </a:solidFill>
                <a:effectLst/>
              </a:rPr>
              <a:t>33.78+8.3807 = </a:t>
            </a:r>
            <a:r>
              <a:rPr lang="en-US" dirty="0">
                <a:effectLst/>
              </a:rPr>
              <a:t>42.161</a:t>
            </a:r>
          </a:p>
          <a:p>
            <a:r>
              <a:rPr lang="en-US" dirty="0"/>
              <a:t>Average bill length of male Gentoo: </a:t>
            </a:r>
            <a:r>
              <a:rPr lang="en-US" dirty="0">
                <a:solidFill>
                  <a:srgbClr val="CC7833"/>
                </a:solidFill>
                <a:effectLst/>
              </a:rPr>
              <a:t>33.78+2.69 + 8.3807 + 1.1471 = </a:t>
            </a:r>
            <a:r>
              <a:rPr lang="en-US" dirty="0"/>
              <a:t>45.99</a:t>
            </a:r>
            <a:endParaRPr lang="ru-RU" dirty="0"/>
          </a:p>
        </p:txBody>
      </p:sp>
      <p:sp>
        <p:nvSpPr>
          <p:cNvPr id="4" name="Slide Number Placeholder 3">
            <a:extLst>
              <a:ext uri="{FF2B5EF4-FFF2-40B4-BE49-F238E27FC236}">
                <a16:creationId xmlns:a16="http://schemas.microsoft.com/office/drawing/2014/main" id="{8D947011-F958-EAD9-D0A7-80AD91B67A3D}"/>
              </a:ext>
            </a:extLst>
          </p:cNvPr>
          <p:cNvSpPr>
            <a:spLocks noGrp="1"/>
          </p:cNvSpPr>
          <p:nvPr>
            <p:ph type="sldNum" sz="quarter" idx="5"/>
          </p:nvPr>
        </p:nvSpPr>
        <p:spPr/>
        <p:txBody>
          <a:bodyPr/>
          <a:lstStyle/>
          <a:p>
            <a:fld id="{782A0B63-D94D-422C-AF85-4437169E78F6}" type="slidenum">
              <a:rPr lang="en-US" smtClean="0"/>
              <a:t>41</a:t>
            </a:fld>
            <a:endParaRPr lang="en-US"/>
          </a:p>
        </p:txBody>
      </p:sp>
    </p:spTree>
    <p:extLst>
      <p:ext uri="{BB962C8B-B14F-4D97-AF65-F5344CB8AC3E}">
        <p14:creationId xmlns:p14="http://schemas.microsoft.com/office/powerpoint/2010/main" val="2736713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98649-9B7B-2623-5A81-E9F70CB07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F972F-9D8E-B736-CCF6-6E92DE75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A39F4-66F4-46E0-E004-82D745046DEC}"/>
              </a:ext>
            </a:extLst>
          </p:cNvPr>
          <p:cNvSpPr>
            <a:spLocks noGrp="1"/>
          </p:cNvSpPr>
          <p:nvPr>
            <p:ph type="body" idx="1"/>
          </p:nvPr>
        </p:nvSpPr>
        <p:spPr/>
        <p:txBody>
          <a:bodyPr/>
          <a:lstStyle/>
          <a:p>
            <a:r>
              <a:rPr lang="en-US" dirty="0"/>
              <a:t>If we look at species, mass, and beak length together, we can see that Gentoo generally might be larger and have a longer beak. </a:t>
            </a:r>
          </a:p>
        </p:txBody>
      </p:sp>
      <p:sp>
        <p:nvSpPr>
          <p:cNvPr id="4" name="Slide Number Placeholder 3">
            <a:extLst>
              <a:ext uri="{FF2B5EF4-FFF2-40B4-BE49-F238E27FC236}">
                <a16:creationId xmlns:a16="http://schemas.microsoft.com/office/drawing/2014/main" id="{71D7B3F0-DA3A-D1B6-1103-4F495CC12447}"/>
              </a:ext>
            </a:extLst>
          </p:cNvPr>
          <p:cNvSpPr>
            <a:spLocks noGrp="1"/>
          </p:cNvSpPr>
          <p:nvPr>
            <p:ph type="sldNum" sz="quarter" idx="5"/>
          </p:nvPr>
        </p:nvSpPr>
        <p:spPr/>
        <p:txBody>
          <a:bodyPr/>
          <a:lstStyle/>
          <a:p>
            <a:fld id="{782A0B63-D94D-422C-AF85-4437169E78F6}" type="slidenum">
              <a:rPr lang="en-US" smtClean="0"/>
              <a:t>42</a:t>
            </a:fld>
            <a:endParaRPr lang="en-US"/>
          </a:p>
        </p:txBody>
      </p:sp>
    </p:spTree>
    <p:extLst>
      <p:ext uri="{BB962C8B-B14F-4D97-AF65-F5344CB8AC3E}">
        <p14:creationId xmlns:p14="http://schemas.microsoft.com/office/powerpoint/2010/main" val="134517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The purpose of DSI is to provide vision, direction, and leadership across MDH. We accomplish this by streamlining data exchange between MDH and outside partners, including LPH, advocating for common tools and</a:t>
            </a:r>
            <a:r>
              <a:rPr lang="en-US" dirty="0">
                <a:latin typeface="Calibri"/>
                <a:ea typeface="Calibri"/>
                <a:cs typeface="Calibri"/>
              </a:rPr>
              <a:t> standards within and with MDH, and working toward solutions that help LPH access and use MDH data for their work.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F08466-AEA7-4FC0-9459-6A32F61DA297}" type="slidenum">
              <a:rPr lang="en-US" smtClean="0"/>
              <a:pPr/>
              <a:t>3</a:t>
            </a:fld>
            <a:endParaRPr lang="en-US"/>
          </a:p>
        </p:txBody>
      </p:sp>
    </p:spTree>
    <p:extLst>
      <p:ext uri="{BB962C8B-B14F-4D97-AF65-F5344CB8AC3E}">
        <p14:creationId xmlns:p14="http://schemas.microsoft.com/office/powerpoint/2010/main" val="1621774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66AFB-2B2A-9B5C-58DE-AE9FC5B94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D8D04-8CA7-DECF-B517-61C0D42ED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707B5-0815-A214-726E-910B0E0C7E53}"/>
              </a:ext>
            </a:extLst>
          </p:cNvPr>
          <p:cNvSpPr>
            <a:spLocks noGrp="1"/>
          </p:cNvSpPr>
          <p:nvPr>
            <p:ph type="body" idx="1"/>
          </p:nvPr>
        </p:nvSpPr>
        <p:spPr/>
        <p:txBody>
          <a:bodyPr/>
          <a:lstStyle/>
          <a:p>
            <a:r>
              <a:rPr lang="en-US" dirty="0"/>
              <a:t>6.054 – bill length of Chinstrap at 0 grams of mass</a:t>
            </a:r>
          </a:p>
          <a:p>
            <a:r>
              <a:rPr lang="en-US" dirty="0"/>
              <a:t>Bill length of all species of penguins increases by 6.29mm for every kilogram of gained weight, which is statistically significant. </a:t>
            </a:r>
          </a:p>
          <a:p>
            <a:endParaRPr lang="en-US" dirty="0"/>
          </a:p>
          <a:p>
            <a:r>
              <a:rPr lang="en-US" dirty="0"/>
              <a:t>Adelie bill length is 1.405mm longer than Chinstrap bill length when both are at 0 grams of mass, while Gentoo bill length is 3.89mm longer at 0 grams of mass. </a:t>
            </a:r>
          </a:p>
          <a:p>
            <a:r>
              <a:rPr lang="en-US" dirty="0"/>
              <a:t>Does it make sense to discuss these specific differences? No, since 0 mass penguins do not exist.</a:t>
            </a:r>
          </a:p>
          <a:p>
            <a:endParaRPr lang="en-US" dirty="0"/>
          </a:p>
          <a:p>
            <a:r>
              <a:rPr lang="en-US" dirty="0"/>
              <a:t>This model assumes that the change in bill length relative to body mass for all species is the same. However, this might not be the case!</a:t>
            </a:r>
          </a:p>
          <a:p>
            <a:endParaRPr lang="en-US" dirty="0"/>
          </a:p>
          <a:p>
            <a:r>
              <a:rPr lang="en-US" dirty="0"/>
              <a:t>Residuals </a:t>
            </a:r>
            <a:r>
              <a:rPr lang="en-US" dirty="0" err="1"/>
              <a:t>QQplot</a:t>
            </a:r>
            <a:r>
              <a:rPr lang="en-US" dirty="0"/>
              <a:t> looks normal. The species-specific vertical lines in the residual vs bill length graph are gone since they are masked by the continuous measures of the body mass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7257B76-3169-A7DB-7B96-231C2237A3B6}"/>
              </a:ext>
            </a:extLst>
          </p:cNvPr>
          <p:cNvSpPr>
            <a:spLocks noGrp="1"/>
          </p:cNvSpPr>
          <p:nvPr>
            <p:ph type="sldNum" sz="quarter" idx="5"/>
          </p:nvPr>
        </p:nvSpPr>
        <p:spPr/>
        <p:txBody>
          <a:bodyPr/>
          <a:lstStyle/>
          <a:p>
            <a:fld id="{782A0B63-D94D-422C-AF85-4437169E78F6}" type="slidenum">
              <a:rPr lang="en-US" smtClean="0"/>
              <a:t>43</a:t>
            </a:fld>
            <a:endParaRPr lang="en-US"/>
          </a:p>
        </p:txBody>
      </p:sp>
    </p:spTree>
    <p:extLst>
      <p:ext uri="{BB962C8B-B14F-4D97-AF65-F5344CB8AC3E}">
        <p14:creationId xmlns:p14="http://schemas.microsoft.com/office/powerpoint/2010/main" val="3566477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D3C43-E997-A711-AC00-5FFFD2175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DCBF9-CFA2-16DB-0C1D-B19ABE6CB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02B31-3582-E203-9020-B3ECA5B7D9B1}"/>
              </a:ext>
            </a:extLst>
          </p:cNvPr>
          <p:cNvSpPr>
            <a:spLocks noGrp="1"/>
          </p:cNvSpPr>
          <p:nvPr>
            <p:ph type="body" idx="1"/>
          </p:nvPr>
        </p:nvSpPr>
        <p:spPr/>
        <p:txBody>
          <a:bodyPr/>
          <a:lstStyle/>
          <a:p>
            <a:r>
              <a:rPr lang="en-US" dirty="0"/>
              <a:t>Is there any way we could make this graph a bit easier to read?</a:t>
            </a:r>
          </a:p>
          <a:p>
            <a:endParaRPr lang="en-US" dirty="0"/>
          </a:p>
          <a:p>
            <a:endParaRPr lang="en-US" dirty="0"/>
          </a:p>
        </p:txBody>
      </p:sp>
      <p:sp>
        <p:nvSpPr>
          <p:cNvPr id="4" name="Slide Number Placeholder 3">
            <a:extLst>
              <a:ext uri="{FF2B5EF4-FFF2-40B4-BE49-F238E27FC236}">
                <a16:creationId xmlns:a16="http://schemas.microsoft.com/office/drawing/2014/main" id="{BE2805E6-E03F-E244-BE5F-A9A889BE9AB5}"/>
              </a:ext>
            </a:extLst>
          </p:cNvPr>
          <p:cNvSpPr>
            <a:spLocks noGrp="1"/>
          </p:cNvSpPr>
          <p:nvPr>
            <p:ph type="sldNum" sz="quarter" idx="5"/>
          </p:nvPr>
        </p:nvSpPr>
        <p:spPr/>
        <p:txBody>
          <a:bodyPr/>
          <a:lstStyle/>
          <a:p>
            <a:fld id="{782A0B63-D94D-422C-AF85-4437169E78F6}" type="slidenum">
              <a:rPr lang="en-US" smtClean="0"/>
              <a:t>44</a:t>
            </a:fld>
            <a:endParaRPr lang="en-US"/>
          </a:p>
        </p:txBody>
      </p:sp>
    </p:spTree>
    <p:extLst>
      <p:ext uri="{BB962C8B-B14F-4D97-AF65-F5344CB8AC3E}">
        <p14:creationId xmlns:p14="http://schemas.microsoft.com/office/powerpoint/2010/main" val="2750382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50B92-4A06-C1D7-2120-EA05B4AA0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A63CD-21CA-9B5B-800C-6524E6F5A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ADE27-5AE6-7273-1390-08BCBC7B72D4}"/>
              </a:ext>
            </a:extLst>
          </p:cNvPr>
          <p:cNvSpPr>
            <a:spLocks noGrp="1"/>
          </p:cNvSpPr>
          <p:nvPr>
            <p:ph type="body" idx="1"/>
          </p:nvPr>
        </p:nvSpPr>
        <p:spPr/>
        <p:txBody>
          <a:bodyPr/>
          <a:lstStyle/>
          <a:p>
            <a:r>
              <a:rPr lang="en-US" dirty="0"/>
              <a:t>By plotting the graphs over each other, we can see that different species have slightly different slopes in the relationship between body mass and bill length</a:t>
            </a:r>
          </a:p>
          <a:p>
            <a:endParaRPr lang="en-US" dirty="0"/>
          </a:p>
          <a:p>
            <a:endParaRPr lang="en-US" dirty="0"/>
          </a:p>
        </p:txBody>
      </p:sp>
      <p:sp>
        <p:nvSpPr>
          <p:cNvPr id="4" name="Slide Number Placeholder 3">
            <a:extLst>
              <a:ext uri="{FF2B5EF4-FFF2-40B4-BE49-F238E27FC236}">
                <a16:creationId xmlns:a16="http://schemas.microsoft.com/office/drawing/2014/main" id="{E7178ABD-1DF1-6875-57A3-759EDA15B452}"/>
              </a:ext>
            </a:extLst>
          </p:cNvPr>
          <p:cNvSpPr>
            <a:spLocks noGrp="1"/>
          </p:cNvSpPr>
          <p:nvPr>
            <p:ph type="sldNum" sz="quarter" idx="5"/>
          </p:nvPr>
        </p:nvSpPr>
        <p:spPr/>
        <p:txBody>
          <a:bodyPr/>
          <a:lstStyle/>
          <a:p>
            <a:fld id="{782A0B63-D94D-422C-AF85-4437169E78F6}" type="slidenum">
              <a:rPr lang="en-US" smtClean="0"/>
              <a:t>45</a:t>
            </a:fld>
            <a:endParaRPr lang="en-US"/>
          </a:p>
        </p:txBody>
      </p:sp>
    </p:spTree>
    <p:extLst>
      <p:ext uri="{BB962C8B-B14F-4D97-AF65-F5344CB8AC3E}">
        <p14:creationId xmlns:p14="http://schemas.microsoft.com/office/powerpoint/2010/main" val="4201411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88D5A-20D7-7FD4-16FF-2AD247812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C5518-C40A-8057-64BA-18EB010EF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1AB23-19F3-072C-C753-48AFACED5BCB}"/>
              </a:ext>
            </a:extLst>
          </p:cNvPr>
          <p:cNvSpPr>
            <a:spLocks noGrp="1"/>
          </p:cNvSpPr>
          <p:nvPr>
            <p:ph type="body" idx="1"/>
          </p:nvPr>
        </p:nvSpPr>
        <p:spPr/>
        <p:txBody>
          <a:bodyPr/>
          <a:lstStyle/>
          <a:p>
            <a:endParaRPr lang="en-US" dirty="0"/>
          </a:p>
          <a:p>
            <a:r>
              <a:rPr lang="en-US" dirty="0"/>
              <a:t>10.01 – bill lengths of all Chinstrap at 0g mass</a:t>
            </a:r>
          </a:p>
          <a:p>
            <a:r>
              <a:rPr lang="en-US" dirty="0"/>
              <a:t>Chinstrap bill length increases by 5.4mm for every kilogram it gains, which is statistically significant</a:t>
            </a:r>
          </a:p>
          <a:p>
            <a:endParaRPr lang="en-US" dirty="0"/>
          </a:p>
          <a:p>
            <a:r>
              <a:rPr lang="en-US" dirty="0"/>
              <a:t>Adelie bill length is 3.48mm shorter than Chinstrap bill length at 0g, while Gentoo bill length is 0.66mm shorter, though neither are significant</a:t>
            </a:r>
          </a:p>
          <a:p>
            <a:endParaRPr lang="en-US" dirty="0"/>
          </a:p>
          <a:p>
            <a:r>
              <a:rPr lang="en-US" dirty="0"/>
              <a:t>For every gained kilogram of mass Adelie bill length increases by 1.07mm more than the bill of Chinstrap for every kilogram it gains (statistically significant)</a:t>
            </a:r>
          </a:p>
          <a:p>
            <a:endParaRPr lang="en-US" dirty="0"/>
          </a:p>
          <a:p>
            <a:r>
              <a:rPr lang="en-US" dirty="0"/>
              <a:t>For every gained kilogram Gentoo bill length increases by 0.970mm more than the bill of Chinstrap for every kilogram it gains (statistically significant)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will be the beak length of a 6.5kg Gentoo? 10.01– 0.664 + (0.0054+0.0009701)*6500 = 50.7</a:t>
            </a:r>
            <a:endParaRPr lang="ru-RU" dirty="0"/>
          </a:p>
          <a:p>
            <a:endParaRPr lang="en-US" dirty="0"/>
          </a:p>
        </p:txBody>
      </p:sp>
      <p:sp>
        <p:nvSpPr>
          <p:cNvPr id="4" name="Slide Number Placeholder 3">
            <a:extLst>
              <a:ext uri="{FF2B5EF4-FFF2-40B4-BE49-F238E27FC236}">
                <a16:creationId xmlns:a16="http://schemas.microsoft.com/office/drawing/2014/main" id="{172BC872-E56D-C2F9-263C-31FAA937FA84}"/>
              </a:ext>
            </a:extLst>
          </p:cNvPr>
          <p:cNvSpPr>
            <a:spLocks noGrp="1"/>
          </p:cNvSpPr>
          <p:nvPr>
            <p:ph type="sldNum" sz="quarter" idx="5"/>
          </p:nvPr>
        </p:nvSpPr>
        <p:spPr/>
        <p:txBody>
          <a:bodyPr/>
          <a:lstStyle/>
          <a:p>
            <a:fld id="{782A0B63-D94D-422C-AF85-4437169E78F6}" type="slidenum">
              <a:rPr lang="en-US" smtClean="0"/>
              <a:t>46</a:t>
            </a:fld>
            <a:endParaRPr lang="en-US"/>
          </a:p>
        </p:txBody>
      </p:sp>
    </p:spTree>
    <p:extLst>
      <p:ext uri="{BB962C8B-B14F-4D97-AF65-F5344CB8AC3E}">
        <p14:creationId xmlns:p14="http://schemas.microsoft.com/office/powerpoint/2010/main" val="3833746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3614-E1FF-A5D4-1908-11F51C1D3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28544-89D5-D0F6-308D-CD268205A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FFA62-8916-9A29-3209-5A588085B262}"/>
              </a:ext>
            </a:extLst>
          </p:cNvPr>
          <p:cNvSpPr>
            <a:spLocks noGrp="1"/>
          </p:cNvSpPr>
          <p:nvPr>
            <p:ph type="body" idx="1"/>
          </p:nvPr>
        </p:nvSpPr>
        <p:spPr/>
        <p:txBody>
          <a:bodyPr/>
          <a:lstStyle/>
          <a:p>
            <a:r>
              <a:rPr lang="en-US" dirty="0"/>
              <a:t>Interpretations?</a:t>
            </a:r>
          </a:p>
          <a:p>
            <a:endParaRPr lang="en-US" dirty="0"/>
          </a:p>
          <a:p>
            <a:endParaRPr lang="en-US" dirty="0"/>
          </a:p>
        </p:txBody>
      </p:sp>
      <p:sp>
        <p:nvSpPr>
          <p:cNvPr id="4" name="Slide Number Placeholder 3">
            <a:extLst>
              <a:ext uri="{FF2B5EF4-FFF2-40B4-BE49-F238E27FC236}">
                <a16:creationId xmlns:a16="http://schemas.microsoft.com/office/drawing/2014/main" id="{B1B09917-4637-8CF7-8436-4138DBA85B19}"/>
              </a:ext>
            </a:extLst>
          </p:cNvPr>
          <p:cNvSpPr>
            <a:spLocks noGrp="1"/>
          </p:cNvSpPr>
          <p:nvPr>
            <p:ph type="sldNum" sz="quarter" idx="5"/>
          </p:nvPr>
        </p:nvSpPr>
        <p:spPr/>
        <p:txBody>
          <a:bodyPr/>
          <a:lstStyle/>
          <a:p>
            <a:fld id="{782A0B63-D94D-422C-AF85-4437169E78F6}" type="slidenum">
              <a:rPr lang="en-US" smtClean="0"/>
              <a:t>47</a:t>
            </a:fld>
            <a:endParaRPr lang="en-US"/>
          </a:p>
        </p:txBody>
      </p:sp>
    </p:spTree>
    <p:extLst>
      <p:ext uri="{BB962C8B-B14F-4D97-AF65-F5344CB8AC3E}">
        <p14:creationId xmlns:p14="http://schemas.microsoft.com/office/powerpoint/2010/main" val="3606691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E3D19-EDF5-D163-503C-A5B7FB533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4E977-CC28-DAB4-B32D-C97856DEB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F58F2-B9FE-47E7-1EB2-B18F07CDD52A}"/>
              </a:ext>
            </a:extLst>
          </p:cNvPr>
          <p:cNvSpPr>
            <a:spLocks noGrp="1"/>
          </p:cNvSpPr>
          <p:nvPr>
            <p:ph type="body" idx="1"/>
          </p:nvPr>
        </p:nvSpPr>
        <p:spPr/>
        <p:txBody>
          <a:bodyPr/>
          <a:lstStyle/>
          <a:p>
            <a:r>
              <a:rPr lang="en-US" dirty="0"/>
              <a:t>Interpretations?</a:t>
            </a:r>
          </a:p>
          <a:p>
            <a:endParaRPr lang="en-US" dirty="0"/>
          </a:p>
          <a:p>
            <a:endParaRPr lang="en-US" dirty="0"/>
          </a:p>
        </p:txBody>
      </p:sp>
      <p:sp>
        <p:nvSpPr>
          <p:cNvPr id="4" name="Slide Number Placeholder 3">
            <a:extLst>
              <a:ext uri="{FF2B5EF4-FFF2-40B4-BE49-F238E27FC236}">
                <a16:creationId xmlns:a16="http://schemas.microsoft.com/office/drawing/2014/main" id="{70C3D337-5CE9-75DC-8CBB-12222D558391}"/>
              </a:ext>
            </a:extLst>
          </p:cNvPr>
          <p:cNvSpPr>
            <a:spLocks noGrp="1"/>
          </p:cNvSpPr>
          <p:nvPr>
            <p:ph type="sldNum" sz="quarter" idx="5"/>
          </p:nvPr>
        </p:nvSpPr>
        <p:spPr/>
        <p:txBody>
          <a:bodyPr/>
          <a:lstStyle/>
          <a:p>
            <a:fld id="{782A0B63-D94D-422C-AF85-4437169E78F6}" type="slidenum">
              <a:rPr lang="en-US" smtClean="0"/>
              <a:t>48</a:t>
            </a:fld>
            <a:endParaRPr lang="en-US"/>
          </a:p>
        </p:txBody>
      </p:sp>
    </p:spTree>
    <p:extLst>
      <p:ext uri="{BB962C8B-B14F-4D97-AF65-F5344CB8AC3E}">
        <p14:creationId xmlns:p14="http://schemas.microsoft.com/office/powerpoint/2010/main" val="300550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33333"/>
                </a:solidFill>
              </a:rPr>
              <a:t>The vision of our unit is to support a range of data needs for ALL government staff working in public health in Minnesota. If you are familiar with the data lifecycle, we referenced that when determining what we could support. We support project design and conceptualization, data cleaning and validation, data analysis, and data visualization. We also provide general support through venues like trainings and communities of practice.</a:t>
            </a:r>
            <a:endParaRPr lang="en-US"/>
          </a:p>
          <a:p>
            <a:endParaRPr lang="en-US">
              <a:solidFill>
                <a:srgbClr val="333333"/>
              </a:solidFill>
              <a:latin typeface="Calibri"/>
              <a:ea typeface="Calibri"/>
              <a:cs typeface="Calibri"/>
            </a:endParaRPr>
          </a:p>
        </p:txBody>
      </p:sp>
      <p:sp>
        <p:nvSpPr>
          <p:cNvPr id="4" name="Slide Number Placeholder 3"/>
          <p:cNvSpPr>
            <a:spLocks noGrp="1"/>
          </p:cNvSpPr>
          <p:nvPr>
            <p:ph type="sldNum" sz="quarter" idx="5"/>
          </p:nvPr>
        </p:nvSpPr>
        <p:spPr/>
        <p:txBody>
          <a:bodyPr/>
          <a:lstStyle/>
          <a:p>
            <a:fld id="{F9F08466-AEA7-4FC0-9459-6A32F61DA297}" type="slidenum">
              <a:rPr lang="en-US" smtClean="0"/>
              <a:pPr/>
              <a:t>4</a:t>
            </a:fld>
            <a:endParaRPr lang="en-US"/>
          </a:p>
        </p:txBody>
      </p:sp>
    </p:spTree>
    <p:extLst>
      <p:ext uri="{BB962C8B-B14F-4D97-AF65-F5344CB8AC3E}">
        <p14:creationId xmlns:p14="http://schemas.microsoft.com/office/powerpoint/2010/main" val="131452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333333"/>
              </a:solidFill>
              <a:ea typeface="Calibri"/>
              <a:cs typeface="Calibri"/>
            </a:endParaRPr>
          </a:p>
          <a:p>
            <a:endParaRPr lang="en-US">
              <a:solidFill>
                <a:srgbClr val="333333"/>
              </a:solidFill>
              <a:ea typeface="Calibri"/>
              <a:cs typeface="Calibri"/>
            </a:endParaRPr>
          </a:p>
        </p:txBody>
      </p:sp>
      <p:sp>
        <p:nvSpPr>
          <p:cNvPr id="4" name="Slide Number Placeholder 3"/>
          <p:cNvSpPr>
            <a:spLocks noGrp="1"/>
          </p:cNvSpPr>
          <p:nvPr>
            <p:ph type="sldNum" sz="quarter" idx="5"/>
          </p:nvPr>
        </p:nvSpPr>
        <p:spPr/>
        <p:txBody>
          <a:bodyPr/>
          <a:lstStyle/>
          <a:p>
            <a:fld id="{F9F08466-AEA7-4FC0-9459-6A32F61DA297}" type="slidenum">
              <a:rPr lang="en-US" smtClean="0"/>
              <a:pPr/>
              <a:t>5</a:t>
            </a:fld>
            <a:endParaRPr lang="en-US"/>
          </a:p>
        </p:txBody>
      </p:sp>
    </p:spTree>
    <p:extLst>
      <p:ext uri="{BB962C8B-B14F-4D97-AF65-F5344CB8AC3E}">
        <p14:creationId xmlns:p14="http://schemas.microsoft.com/office/powerpoint/2010/main" val="305482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A0B63-D94D-422C-AF85-4437169E78F6}" type="slidenum">
              <a:rPr lang="en-US" smtClean="0"/>
              <a:t>6</a:t>
            </a:fld>
            <a:endParaRPr lang="en-US"/>
          </a:p>
        </p:txBody>
      </p:sp>
    </p:spTree>
    <p:extLst>
      <p:ext uri="{BB962C8B-B14F-4D97-AF65-F5344CB8AC3E}">
        <p14:creationId xmlns:p14="http://schemas.microsoft.com/office/powerpoint/2010/main" val="191985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statistical tests, normal distribution is required in order to get accurate results!</a:t>
            </a:r>
          </a:p>
        </p:txBody>
      </p:sp>
      <p:sp>
        <p:nvSpPr>
          <p:cNvPr id="4" name="Slide Number Placeholder 3"/>
          <p:cNvSpPr>
            <a:spLocks noGrp="1"/>
          </p:cNvSpPr>
          <p:nvPr>
            <p:ph type="sldNum" sz="quarter" idx="5"/>
          </p:nvPr>
        </p:nvSpPr>
        <p:spPr/>
        <p:txBody>
          <a:bodyPr/>
          <a:lstStyle/>
          <a:p>
            <a:fld id="{782A0B63-D94D-422C-AF85-4437169E78F6}" type="slidenum">
              <a:rPr lang="en-US" smtClean="0"/>
              <a:t>11</a:t>
            </a:fld>
            <a:endParaRPr lang="en-US"/>
          </a:p>
        </p:txBody>
      </p:sp>
    </p:spTree>
    <p:extLst>
      <p:ext uri="{BB962C8B-B14F-4D97-AF65-F5344CB8AC3E}">
        <p14:creationId xmlns:p14="http://schemas.microsoft.com/office/powerpoint/2010/main" val="133280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P-value: probability of observing data as extreme (or more) than observed if H0 were true.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Significance level (α): a pre-set threshold (commonly 0.05) for declaring statistical significance.</a:t>
            </a:r>
          </a:p>
          <a:p>
            <a:endParaRPr lang="en-US" dirty="0"/>
          </a:p>
        </p:txBody>
      </p:sp>
      <p:sp>
        <p:nvSpPr>
          <p:cNvPr id="4" name="Slide Number Placeholder 3"/>
          <p:cNvSpPr>
            <a:spLocks noGrp="1"/>
          </p:cNvSpPr>
          <p:nvPr>
            <p:ph type="sldNum" sz="quarter" idx="5"/>
          </p:nvPr>
        </p:nvSpPr>
        <p:spPr/>
        <p:txBody>
          <a:bodyPr/>
          <a:lstStyle/>
          <a:p>
            <a:fld id="{782A0B63-D94D-422C-AF85-4437169E78F6}" type="slidenum">
              <a:rPr lang="en-US" smtClean="0"/>
              <a:t>12</a:t>
            </a:fld>
            <a:endParaRPr lang="en-US"/>
          </a:p>
        </p:txBody>
      </p:sp>
    </p:spTree>
    <p:extLst>
      <p:ext uri="{BB962C8B-B14F-4D97-AF65-F5344CB8AC3E}">
        <p14:creationId xmlns:p14="http://schemas.microsoft.com/office/powerpoint/2010/main" val="252816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3EDF-AF1D-3970-59BA-D589588E8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AB707-6331-60D1-9D4F-4E8D5D396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24455-6285-DA35-A1C4-13332AB3F1B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P-value: probability of observing data as extreme (or more) than observed if H0 were true.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Significance level (α): a pre-set threshold (commonly 0.05) for declaring statistical significance.</a:t>
            </a:r>
          </a:p>
          <a:p>
            <a:endParaRPr lang="en-US" dirty="0"/>
          </a:p>
        </p:txBody>
      </p:sp>
      <p:sp>
        <p:nvSpPr>
          <p:cNvPr id="4" name="Slide Number Placeholder 3">
            <a:extLst>
              <a:ext uri="{FF2B5EF4-FFF2-40B4-BE49-F238E27FC236}">
                <a16:creationId xmlns:a16="http://schemas.microsoft.com/office/drawing/2014/main" id="{57C83AE4-2EC8-CFEA-1E9F-3CB3F2868A0E}"/>
              </a:ext>
            </a:extLst>
          </p:cNvPr>
          <p:cNvSpPr>
            <a:spLocks noGrp="1"/>
          </p:cNvSpPr>
          <p:nvPr>
            <p:ph type="sldNum" sz="quarter" idx="5"/>
          </p:nvPr>
        </p:nvSpPr>
        <p:spPr/>
        <p:txBody>
          <a:bodyPr/>
          <a:lstStyle/>
          <a:p>
            <a:fld id="{782A0B63-D94D-422C-AF85-4437169E78F6}" type="slidenum">
              <a:rPr lang="en-US" smtClean="0"/>
              <a:t>13</a:t>
            </a:fld>
            <a:endParaRPr lang="en-US"/>
          </a:p>
        </p:txBody>
      </p:sp>
    </p:spTree>
    <p:extLst>
      <p:ext uri="{BB962C8B-B14F-4D97-AF65-F5344CB8AC3E}">
        <p14:creationId xmlns:p14="http://schemas.microsoft.com/office/powerpoint/2010/main" val="2535610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ogo)">
    <p:bg bwMode="gray">
      <p:bgPr>
        <a:solidFill>
          <a:schemeClr val="bg1"/>
        </a:solidFill>
        <a:effectLst/>
      </p:bgPr>
    </p:bg>
    <p:spTree>
      <p:nvGrpSpPr>
        <p:cNvPr id="1" name=""/>
        <p:cNvGrpSpPr/>
        <p:nvPr/>
      </p:nvGrpSpPr>
      <p:grpSpPr>
        <a:xfrm>
          <a:off x="0" y="0"/>
          <a:ext cx="0" cy="0"/>
          <a:chOff x="0" y="0"/>
          <a:chExt cx="0" cy="0"/>
        </a:xfrm>
      </p:grpSpPr>
      <p:sp>
        <p:nvSpPr>
          <p:cNvPr id="10" name="Rectangle 1"/>
          <p:cNvSpPr txBox="1">
            <a:spLocks/>
          </p:cNvSpPr>
          <p:nvPr userDrawn="1"/>
        </p:nvSpPr>
        <p:spPr bwMode="black">
          <a:xfrm>
            <a:off x="0" y="4092602"/>
            <a:ext cx="12192000" cy="1295182"/>
          </a:xfrm>
          <a:prstGeom prst="rect">
            <a:avLst/>
          </a:prstGeom>
          <a:solidFill>
            <a:schemeClr val="accent1"/>
          </a:solidFill>
        </p:spPr>
        <p:txBody>
          <a:bodyPr vert="horz" wrap="square" lIns="0" tIns="0" rIns="0" bIns="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endParaRPr lang="en-US"/>
          </a:p>
        </p:txBody>
      </p:sp>
      <p:sp>
        <p:nvSpPr>
          <p:cNvPr id="12" name="Title 2"/>
          <p:cNvSpPr>
            <a:spLocks noGrp="1"/>
          </p:cNvSpPr>
          <p:nvPr>
            <p:ph type="ctrTitle" hasCustomPrompt="1"/>
          </p:nvPr>
        </p:nvSpPr>
        <p:spPr bwMode="white">
          <a:xfrm>
            <a:off x="266700" y="4092602"/>
            <a:ext cx="11658600" cy="1295182"/>
          </a:xfrm>
          <a:noFill/>
        </p:spPr>
        <p:txBody>
          <a:bodyPr wrap="square" lIns="182880" tIns="91440" rIns="182880" bIns="91440" anchor="ctr">
            <a:normAutofit/>
          </a:bodyPr>
          <a:lstStyle>
            <a:lvl1pPr algn="ctr">
              <a:defRPr sz="3600">
                <a:solidFill>
                  <a:schemeClr val="bg1"/>
                </a:solidFill>
              </a:defRPr>
            </a:lvl1pPr>
          </a:lstStyle>
          <a:p>
            <a:r>
              <a:rPr lang="en-US"/>
              <a:t>Click to enter the slideshow title</a:t>
            </a:r>
          </a:p>
        </p:txBody>
      </p:sp>
      <p:sp>
        <p:nvSpPr>
          <p:cNvPr id="3" name="Rectangle 3"/>
          <p:cNvSpPr/>
          <p:nvPr userDrawn="1"/>
        </p:nvSpPr>
        <p:spPr bwMode="white">
          <a:xfrm>
            <a:off x="0" y="5387786"/>
            <a:ext cx="12192000" cy="1470213"/>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6" name="Text Placeholder 4"/>
          <p:cNvSpPr>
            <a:spLocks noGrp="1"/>
          </p:cNvSpPr>
          <p:nvPr>
            <p:ph type="body" sz="quarter" idx="17" hasCustomPrompt="1"/>
          </p:nvPr>
        </p:nvSpPr>
        <p:spPr bwMode="black">
          <a:xfrm>
            <a:off x="838200" y="5644883"/>
            <a:ext cx="10515600" cy="711465"/>
          </a:xfrm>
        </p:spPr>
        <p:txBody>
          <a:bodyPr>
            <a:normAutofit/>
          </a:bodyPr>
          <a:lstStyle>
            <a:lvl1pPr marL="0" indent="0" algn="ctr">
              <a:buNone/>
              <a:defRPr sz="2400">
                <a:solidFill>
                  <a:schemeClr val="tx2"/>
                </a:solidFill>
              </a:defRPr>
            </a:lvl1pPr>
          </a:lstStyle>
          <a:p>
            <a:pPr lvl="0"/>
            <a:r>
              <a:rPr lang="en-US" err="1"/>
              <a:t>Firstname</a:t>
            </a:r>
            <a:r>
              <a:rPr lang="en-US"/>
              <a:t> </a:t>
            </a:r>
            <a:r>
              <a:rPr lang="en-US" err="1"/>
              <a:t>Lastname</a:t>
            </a:r>
            <a:r>
              <a:rPr lang="en-US"/>
              <a:t> | Job Title</a:t>
            </a:r>
          </a:p>
        </p:txBody>
      </p:sp>
      <p:sp>
        <p:nvSpPr>
          <p:cNvPr id="18" name="Date Placeholder 5"/>
          <p:cNvSpPr>
            <a:spLocks noGrp="1"/>
          </p:cNvSpPr>
          <p:nvPr>
            <p:ph type="dt" sz="half" idx="15"/>
          </p:nvPr>
        </p:nvSpPr>
        <p:spPr bwMode="black"/>
        <p:txBody>
          <a:bodyPr/>
          <a:lstStyle/>
          <a:p>
            <a:fld id="{D7ED242C-24FB-43A0-BCB6-43756FC812F6}" type="datetime1">
              <a:rPr lang="en-US" smtClean="0"/>
              <a:t>10/21/2025</a:t>
            </a:fld>
            <a:endParaRPr lang="en-US"/>
          </a:p>
        </p:txBody>
      </p:sp>
      <p:sp>
        <p:nvSpPr>
          <p:cNvPr id="9" name="Footer Placeholder 6"/>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9" name="Slide Number Placeholder 7"/>
          <p:cNvSpPr>
            <a:spLocks noGrp="1"/>
          </p:cNvSpPr>
          <p:nvPr>
            <p:ph type="sldNum" sz="quarter" idx="16"/>
          </p:nvPr>
        </p:nvSpPr>
        <p:spPr bwMode="black"/>
        <p:txBody>
          <a:bodyPr/>
          <a:lstStyle/>
          <a:p>
            <a:fld id="{48F63A3B-78C7-47BE-AE5E-E10140E04643}" type="slidenum">
              <a:rPr lang="en-US" smtClean="0"/>
              <a:pPr/>
              <a:t>‹#›</a:t>
            </a:fld>
            <a:endParaRPr lang="en-US"/>
          </a:p>
        </p:txBody>
      </p:sp>
      <p:pic>
        <p:nvPicPr>
          <p:cNvPr id="13" name="Graphic 8" descr="Minnesota Department of Health logo">
            <a:extLst>
              <a:ext uri="{FF2B5EF4-FFF2-40B4-BE49-F238E27FC236}">
                <a16:creationId xmlns:a16="http://schemas.microsoft.com/office/drawing/2014/main" id="{42349561-5F62-42F4-B212-FA53CED7E2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23716" y="1836432"/>
            <a:ext cx="4544568" cy="649224"/>
          </a:xfrm>
          <a:prstGeom prst="rect">
            <a:avLst/>
          </a:prstGeom>
        </p:spPr>
      </p:pic>
    </p:spTree>
    <p:extLst>
      <p:ext uri="{BB962C8B-B14F-4D97-AF65-F5344CB8AC3E}">
        <p14:creationId xmlns:p14="http://schemas.microsoft.com/office/powerpoint/2010/main" val="336811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Solid Dark)">
    <p:bg bwMode="black">
      <p:bgPr>
        <a:gradFill>
          <a:gsLst>
            <a:gs pos="100000">
              <a:schemeClr val="tx2">
                <a:lumMod val="95000"/>
                <a:lumOff val="5000"/>
              </a:schemeClr>
            </a:gs>
            <a:gs pos="45000">
              <a:schemeClr val="tx2">
                <a:lumMod val="85000"/>
                <a:lumOff val="15000"/>
              </a:schemeClr>
            </a:gs>
            <a:gs pos="86000">
              <a:schemeClr val="tx2">
                <a:lumMod val="90000"/>
                <a:lumOff val="1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sp>
        <p:nvSpPr>
          <p:cNvPr id="5" name="Content Placeholder 2"/>
          <p:cNvSpPr>
            <a:spLocks noGrp="1"/>
          </p:cNvSpPr>
          <p:nvPr>
            <p:ph sz="quarter" idx="10"/>
          </p:nvPr>
        </p:nvSpPr>
        <p:spPr bwMode="white">
          <a:xfrm>
            <a:off x="838200" y="1366345"/>
            <a:ext cx="10515600" cy="4788393"/>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F4B91AA0-3BA7-4036-A3DA-317C6C4FFA29}" type="datetime1">
              <a:rPr lang="en-US" smtClean="0"/>
              <a:t>10/21/2025</a:t>
            </a:fld>
            <a:endParaRPr lang="en-US"/>
          </a:p>
        </p:txBody>
      </p:sp>
      <p:sp>
        <p:nvSpPr>
          <p:cNvPr id="7" name="Footer Placeholder 4"/>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9" name="Slide Number Placeholder 5"/>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7679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olid Blue)">
    <p:bg bwMode="black">
      <p:bgPr>
        <a:gradFill>
          <a:gsLst>
            <a:gs pos="100000">
              <a:schemeClr val="tx1">
                <a:lumMod val="80000"/>
              </a:schemeClr>
            </a:gs>
            <a:gs pos="63000">
              <a:schemeClr val="tx1"/>
            </a:gs>
            <a:gs pos="86000">
              <a:schemeClr val="tx1">
                <a:lumMod val="9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sp>
        <p:nvSpPr>
          <p:cNvPr id="5" name="Content Placeholder 2"/>
          <p:cNvSpPr>
            <a:spLocks noGrp="1"/>
          </p:cNvSpPr>
          <p:nvPr>
            <p:ph sz="quarter" idx="10"/>
          </p:nvPr>
        </p:nvSpPr>
        <p:spPr bwMode="white">
          <a:xfrm>
            <a:off x="838200" y="1366345"/>
            <a:ext cx="10515600" cy="4788393"/>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F4B91AA0-3BA7-4036-A3DA-317C6C4FFA29}" type="datetime1">
              <a:rPr lang="en-US" smtClean="0"/>
              <a:t>10/21/2025</a:t>
            </a:fld>
            <a:endParaRPr lang="en-US"/>
          </a:p>
        </p:txBody>
      </p:sp>
      <p:sp>
        <p:nvSpPr>
          <p:cNvPr id="7" name="Footer Placeholder 4"/>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9" name="Slide Number Placeholder 5"/>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23025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Solid Light Gray)">
    <p:bg bwMode="auto">
      <p:bgPr>
        <a:gradFill>
          <a:gsLst>
            <a:gs pos="100000">
              <a:srgbClr val="BFBFBF"/>
            </a:gs>
            <a:gs pos="53000">
              <a:srgbClr val="F5F5F5"/>
            </a:gs>
            <a:gs pos="78000">
              <a:srgbClr val="E8E8E8"/>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bwMode="black">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sp>
        <p:nvSpPr>
          <p:cNvPr id="5" name="Content Placeholder 2"/>
          <p:cNvSpPr>
            <a:spLocks noGrp="1"/>
          </p:cNvSpPr>
          <p:nvPr>
            <p:ph sz="quarter" idx="10"/>
          </p:nvPr>
        </p:nvSpPr>
        <p:spPr bwMode="gray">
          <a:xfrm>
            <a:off x="838200" y="1366345"/>
            <a:ext cx="10515600" cy="478839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2"/>
          </p:nvPr>
        </p:nvSpPr>
        <p:spPr bwMode="black">
          <a:xfrm>
            <a:off x="838200" y="6356350"/>
            <a:ext cx="1358590" cy="365125"/>
          </a:xfrm>
          <a:prstGeom prst="rect">
            <a:avLst/>
          </a:prstGeom>
        </p:spPr>
        <p:txBody>
          <a:bodyPr vert="horz" lIns="91440" tIns="45720" rIns="91440" bIns="45720" rtlCol="0" anchor="ctr"/>
          <a:lstStyle>
            <a:lvl1pPr algn="l">
              <a:defRPr sz="1200">
                <a:solidFill>
                  <a:schemeClr val="tx2"/>
                </a:solidFill>
              </a:defRPr>
            </a:lvl1pPr>
          </a:lstStyle>
          <a:p>
            <a:fld id="{4868D85E-9AAE-43DE-B77A-6CCC9C16CBEC}" type="datetime1">
              <a:rPr lang="en-US" smtClean="0"/>
              <a:t>10/21/2025</a:t>
            </a:fld>
            <a:endParaRPr lang="en-US"/>
          </a:p>
        </p:txBody>
      </p:sp>
      <p:sp>
        <p:nvSpPr>
          <p:cNvPr id="11" name="Footer Placeholder 4"/>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0" name="Slide Number Placeholder 5"/>
          <p:cNvSpPr>
            <a:spLocks noGrp="1"/>
          </p:cNvSpPr>
          <p:nvPr>
            <p:ph type="sldNum" sz="quarter" idx="4"/>
          </p:nvPr>
        </p:nvSpPr>
        <p:spPr bwMode="black">
          <a:xfrm>
            <a:off x="9891132" y="6356350"/>
            <a:ext cx="1462668" cy="365125"/>
          </a:xfrm>
          <a:prstGeom prst="rect">
            <a:avLst/>
          </a:prstGeom>
        </p:spPr>
        <p:txBody>
          <a:bodyPr vert="horz" lIns="91440" tIns="45720" rIns="91440" bIns="45720" rtlCol="0" anchor="ctr"/>
          <a:lstStyle>
            <a:lvl1pPr algn="r">
              <a:defRPr sz="1200">
                <a:solidFill>
                  <a:schemeClr val="tx2"/>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824870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Solid White, Image)">
    <p:bg bwMode="black">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sp>
        <p:nvSpPr>
          <p:cNvPr id="13" name="Content Placeholder 2"/>
          <p:cNvSpPr>
            <a:spLocks noGrp="1"/>
          </p:cNvSpPr>
          <p:nvPr>
            <p:ph sz="quarter" idx="10"/>
          </p:nvPr>
        </p:nvSpPr>
        <p:spPr bwMode="white">
          <a:xfrm>
            <a:off x="838200" y="1366345"/>
            <a:ext cx="6234953" cy="4788393"/>
          </a:xfrm>
        </p:spPr>
        <p:txBody>
          <a:bodyPr/>
          <a:lstStyle>
            <a:lvl1pPr>
              <a:buClr>
                <a:schemeClr val="tx1"/>
              </a:buCl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3"/>
          <p:cNvSpPr>
            <a:spLocks noGrp="1"/>
          </p:cNvSpPr>
          <p:nvPr>
            <p:ph type="pic" sz="quarter" idx="13"/>
          </p:nvPr>
        </p:nvSpPr>
        <p:spPr bwMode="ltGray">
          <a:xfrm>
            <a:off x="7653566" y="1364826"/>
            <a:ext cx="4538434" cy="4538434"/>
          </a:xfrm>
        </p:spPr>
        <p:txBody>
          <a:bodyPr/>
          <a:lstStyle>
            <a:lvl1pPr>
              <a:buClr>
                <a:schemeClr val="tx1"/>
              </a:buClr>
              <a:defRPr>
                <a:solidFill>
                  <a:schemeClr val="tx2"/>
                </a:solidFill>
              </a:defRPr>
            </a:lvl1pPr>
          </a:lstStyle>
          <a:p>
            <a:r>
              <a:rPr lang="en-US"/>
              <a:t>Click icon to add picture</a:t>
            </a:r>
          </a:p>
        </p:txBody>
      </p:sp>
      <p:sp>
        <p:nvSpPr>
          <p:cNvPr id="8" name="Date Placeholder 4"/>
          <p:cNvSpPr>
            <a:spLocks noGrp="1"/>
          </p:cNvSpPr>
          <p:nvPr>
            <p:ph type="dt" sz="half" idx="11"/>
          </p:nvPr>
        </p:nvSpPr>
        <p:spPr bwMode="white">
          <a:xfrm>
            <a:off x="838200" y="6356350"/>
            <a:ext cx="1358590" cy="365125"/>
          </a:xfrm>
        </p:spPr>
        <p:txBody>
          <a:bodyPr/>
          <a:lstStyle>
            <a:lvl1pPr>
              <a:defRPr>
                <a:solidFill>
                  <a:schemeClr val="tx2"/>
                </a:solidFill>
              </a:defRPr>
            </a:lvl1pPr>
          </a:lstStyle>
          <a:p>
            <a:fld id="{F4B91AA0-3BA7-4036-A3DA-317C6C4FFA29}" type="datetime1">
              <a:rPr lang="en-US" smtClean="0"/>
              <a:pPr/>
              <a:t>10/21/2025</a:t>
            </a:fld>
            <a:endParaRPr lang="en-US"/>
          </a:p>
        </p:txBody>
      </p:sp>
      <p:sp>
        <p:nvSpPr>
          <p:cNvPr id="7" name="Footer Placeholder 5"/>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9" name="Slide Number Placeholder 6"/>
          <p:cNvSpPr>
            <a:spLocks noGrp="1"/>
          </p:cNvSpPr>
          <p:nvPr>
            <p:ph type="sldNum" sz="quarter" idx="12"/>
          </p:nvPr>
        </p:nvSpPr>
        <p:spPr bwMode="white">
          <a:xfrm>
            <a:off x="9891132" y="6356350"/>
            <a:ext cx="1462668" cy="365125"/>
          </a:xfrm>
        </p:spPr>
        <p:txBody>
          <a:bodyPr/>
          <a:lstStyle>
            <a:lvl1pPr>
              <a:defRPr>
                <a:solidFill>
                  <a:schemeClr val="tx2"/>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53926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Solid Dark, Image)">
    <p:bg bwMode="black">
      <p:bgPr>
        <a:gradFill>
          <a:gsLst>
            <a:gs pos="100000">
              <a:schemeClr val="tx2">
                <a:lumMod val="95000"/>
                <a:lumOff val="5000"/>
              </a:schemeClr>
            </a:gs>
            <a:gs pos="45000">
              <a:schemeClr val="tx2">
                <a:lumMod val="85000"/>
                <a:lumOff val="15000"/>
              </a:schemeClr>
            </a:gs>
            <a:gs pos="86000">
              <a:schemeClr val="tx2">
                <a:lumMod val="90000"/>
                <a:lumOff val="1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sp>
        <p:nvSpPr>
          <p:cNvPr id="11" name="Content Placeholder 2"/>
          <p:cNvSpPr>
            <a:spLocks noGrp="1"/>
          </p:cNvSpPr>
          <p:nvPr>
            <p:ph sz="quarter" idx="10"/>
          </p:nvPr>
        </p:nvSpPr>
        <p:spPr bwMode="white">
          <a:xfrm>
            <a:off x="838200" y="1366345"/>
            <a:ext cx="6234953" cy="4788393"/>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p:cNvSpPr>
            <a:spLocks noGrp="1"/>
          </p:cNvSpPr>
          <p:nvPr>
            <p:ph type="pic" sz="quarter" idx="13"/>
          </p:nvPr>
        </p:nvSpPr>
        <p:spPr bwMode="ltGray">
          <a:xfrm>
            <a:off x="7653566" y="1364826"/>
            <a:ext cx="4538434" cy="4538434"/>
          </a:xfrm>
        </p:spPr>
        <p:txBody>
          <a:bodyPr/>
          <a:lstStyle>
            <a:lvl1pPr>
              <a:buClr>
                <a:schemeClr val="accent2"/>
              </a:buClr>
              <a:defRPr>
                <a:solidFill>
                  <a:schemeClr val="bg1"/>
                </a:solidFill>
              </a:defRPr>
            </a:lvl1pPr>
          </a:lstStyle>
          <a:p>
            <a:r>
              <a:rPr lang="en-US"/>
              <a:t>Click icon to add picture</a:t>
            </a:r>
          </a:p>
        </p:txBody>
      </p:sp>
      <p:sp>
        <p:nvSpPr>
          <p:cNvPr id="8" name="Date Placeholder 4"/>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F4B91AA0-3BA7-4036-A3DA-317C6C4FFA29}" type="datetime1">
              <a:rPr lang="en-US" smtClean="0"/>
              <a:t>10/21/2025</a:t>
            </a:fld>
            <a:endParaRPr lang="en-US"/>
          </a:p>
        </p:txBody>
      </p:sp>
      <p:sp>
        <p:nvSpPr>
          <p:cNvPr id="7" name="Footer Placeholder 5"/>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9" name="Slide Number Placeholder 6"/>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38987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Solid Blue, Image)">
    <p:bg bwMode="black">
      <p:bgPr>
        <a:gradFill>
          <a:gsLst>
            <a:gs pos="100000">
              <a:schemeClr val="tx1">
                <a:lumMod val="80000"/>
              </a:schemeClr>
            </a:gs>
            <a:gs pos="63000">
              <a:schemeClr val="tx1"/>
            </a:gs>
            <a:gs pos="86000">
              <a:schemeClr val="tx1">
                <a:lumMod val="9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sp>
        <p:nvSpPr>
          <p:cNvPr id="10" name="Content Placeholder 2"/>
          <p:cNvSpPr>
            <a:spLocks noGrp="1"/>
          </p:cNvSpPr>
          <p:nvPr>
            <p:ph sz="quarter" idx="10"/>
          </p:nvPr>
        </p:nvSpPr>
        <p:spPr bwMode="white">
          <a:xfrm>
            <a:off x="838200" y="1366345"/>
            <a:ext cx="6234953" cy="4788393"/>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p:cNvSpPr>
            <a:spLocks noGrp="1"/>
          </p:cNvSpPr>
          <p:nvPr>
            <p:ph type="pic" sz="quarter" idx="13"/>
          </p:nvPr>
        </p:nvSpPr>
        <p:spPr bwMode="ltGray">
          <a:xfrm>
            <a:off x="7653566" y="1364826"/>
            <a:ext cx="4538434" cy="4538434"/>
          </a:xfrm>
        </p:spPr>
        <p:txBody>
          <a:bodyPr/>
          <a:lstStyle>
            <a:lvl1pPr>
              <a:buClr>
                <a:schemeClr val="accent2"/>
              </a:buClr>
              <a:defRPr>
                <a:solidFill>
                  <a:schemeClr val="bg1"/>
                </a:solidFill>
              </a:defRPr>
            </a:lvl1pPr>
          </a:lstStyle>
          <a:p>
            <a:r>
              <a:rPr lang="en-US"/>
              <a:t>Click icon to add picture</a:t>
            </a:r>
          </a:p>
        </p:txBody>
      </p:sp>
      <p:sp>
        <p:nvSpPr>
          <p:cNvPr id="8" name="Date Placeholder 4"/>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F4B91AA0-3BA7-4036-A3DA-317C6C4FFA29}" type="datetime1">
              <a:rPr lang="en-US" smtClean="0"/>
              <a:t>10/21/2025</a:t>
            </a:fld>
            <a:endParaRPr lang="en-US"/>
          </a:p>
        </p:txBody>
      </p:sp>
      <p:sp>
        <p:nvSpPr>
          <p:cNvPr id="7" name="Footer Placeholder 5"/>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9" name="Slide Number Placeholder 6"/>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69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Solid Light Gray, Image)">
    <p:bg bwMode="auto">
      <p:bgPr>
        <a:gradFill>
          <a:gsLst>
            <a:gs pos="100000">
              <a:srgbClr val="BFBFBF"/>
            </a:gs>
            <a:gs pos="53000">
              <a:srgbClr val="F5F5F5"/>
            </a:gs>
            <a:gs pos="78000">
              <a:srgbClr val="E8E8E8"/>
            </a:gs>
          </a:gsLst>
          <a:path path="circle">
            <a:fillToRect l="50000" t="50000" r="50000" b="50000"/>
          </a:path>
        </a:gra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bwMode="black">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sp>
        <p:nvSpPr>
          <p:cNvPr id="7" name="Content Placeholder 2"/>
          <p:cNvSpPr>
            <a:spLocks noGrp="1"/>
          </p:cNvSpPr>
          <p:nvPr>
            <p:ph sz="quarter" idx="10"/>
          </p:nvPr>
        </p:nvSpPr>
        <p:spPr bwMode="gray">
          <a:xfrm>
            <a:off x="838200" y="1366345"/>
            <a:ext cx="6234953" cy="4788393"/>
          </a:xfrm>
        </p:spPr>
        <p:txBody>
          <a:bodyPr/>
          <a:lstStyle>
            <a:lvl1pPr>
              <a:buClr>
                <a:schemeClr val="tx1"/>
              </a:buCl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p:cNvSpPr>
            <a:spLocks noGrp="1"/>
          </p:cNvSpPr>
          <p:nvPr>
            <p:ph type="pic" sz="quarter" idx="13"/>
          </p:nvPr>
        </p:nvSpPr>
        <p:spPr bwMode="gray">
          <a:xfrm>
            <a:off x="7653566" y="1364826"/>
            <a:ext cx="4538434" cy="4538434"/>
          </a:xfrm>
        </p:spPr>
        <p:txBody>
          <a:bodyPr/>
          <a:lstStyle>
            <a:lvl1pPr>
              <a:buClr>
                <a:schemeClr val="tx1"/>
              </a:buClr>
              <a:defRPr>
                <a:solidFill>
                  <a:schemeClr val="tx2"/>
                </a:solidFill>
              </a:defRPr>
            </a:lvl1pPr>
          </a:lstStyle>
          <a:p>
            <a:r>
              <a:rPr lang="en-US"/>
              <a:t>Click icon to add picture</a:t>
            </a:r>
          </a:p>
        </p:txBody>
      </p:sp>
      <p:sp>
        <p:nvSpPr>
          <p:cNvPr id="9" name="Date Placeholder 4"/>
          <p:cNvSpPr>
            <a:spLocks noGrp="1"/>
          </p:cNvSpPr>
          <p:nvPr>
            <p:ph type="dt" sz="half" idx="2"/>
          </p:nvPr>
        </p:nvSpPr>
        <p:spPr bwMode="black">
          <a:xfrm>
            <a:off x="838200" y="6356350"/>
            <a:ext cx="1358590" cy="365125"/>
          </a:xfrm>
          <a:prstGeom prst="rect">
            <a:avLst/>
          </a:prstGeom>
        </p:spPr>
        <p:txBody>
          <a:bodyPr vert="horz" lIns="91440" tIns="45720" rIns="91440" bIns="45720" rtlCol="0" anchor="ctr"/>
          <a:lstStyle>
            <a:lvl1pPr algn="l">
              <a:defRPr sz="1200">
                <a:solidFill>
                  <a:schemeClr val="tx2"/>
                </a:solidFill>
              </a:defRPr>
            </a:lvl1pPr>
          </a:lstStyle>
          <a:p>
            <a:fld id="{4868D85E-9AAE-43DE-B77A-6CCC9C16CBEC}" type="datetime1">
              <a:rPr lang="en-US" smtClean="0"/>
              <a:t>10/21/2025</a:t>
            </a:fld>
            <a:endParaRPr lang="en-US"/>
          </a:p>
        </p:txBody>
      </p:sp>
      <p:sp>
        <p:nvSpPr>
          <p:cNvPr id="11" name="Footer Placeholder 5"/>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0" name="Slide Number Placeholder 6"/>
          <p:cNvSpPr>
            <a:spLocks noGrp="1"/>
          </p:cNvSpPr>
          <p:nvPr>
            <p:ph type="sldNum" sz="quarter" idx="4"/>
          </p:nvPr>
        </p:nvSpPr>
        <p:spPr bwMode="black">
          <a:xfrm>
            <a:off x="9891132" y="6356350"/>
            <a:ext cx="1462668" cy="365125"/>
          </a:xfrm>
          <a:prstGeom prst="rect">
            <a:avLst/>
          </a:prstGeom>
        </p:spPr>
        <p:txBody>
          <a:bodyPr vert="horz" lIns="91440" tIns="45720" rIns="91440" bIns="45720" rtlCol="0" anchor="ctr"/>
          <a:lstStyle>
            <a:lvl1pPr algn="r">
              <a:defRPr sz="1200">
                <a:solidFill>
                  <a:schemeClr val="tx2"/>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986490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age (4-Up Vertical)">
    <p:bg bwMode="gray">
      <p:bgPr>
        <a:solidFill>
          <a:srgbClr val="E8E8E8"/>
        </a:solidFill>
        <a:effectLst/>
      </p:bgPr>
    </p:bg>
    <p:spTree>
      <p:nvGrpSpPr>
        <p:cNvPr id="1" name=""/>
        <p:cNvGrpSpPr/>
        <p:nvPr/>
      </p:nvGrpSpPr>
      <p:grpSpPr>
        <a:xfrm>
          <a:off x="0" y="0"/>
          <a:ext cx="0" cy="0"/>
          <a:chOff x="0" y="0"/>
          <a:chExt cx="0" cy="0"/>
        </a:xfrm>
      </p:grpSpPr>
      <p:sp>
        <p:nvSpPr>
          <p:cNvPr id="22"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6" name="Picture Placeholder 3"/>
          <p:cNvSpPr>
            <a:spLocks noGrp="1"/>
          </p:cNvSpPr>
          <p:nvPr>
            <p:ph type="pic" sz="quarter" idx="13" hasCustomPrompt="1"/>
          </p:nvPr>
        </p:nvSpPr>
        <p:spPr bwMode="gray">
          <a:xfrm>
            <a:off x="806332" y="1981899"/>
            <a:ext cx="2094842" cy="2094842"/>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7" name="Text Placeholder 4"/>
          <p:cNvSpPr>
            <a:spLocks noGrp="1"/>
          </p:cNvSpPr>
          <p:nvPr>
            <p:ph type="body" sz="quarter" idx="15" hasCustomPrompt="1"/>
          </p:nvPr>
        </p:nvSpPr>
        <p:spPr bwMode="black">
          <a:xfrm>
            <a:off x="581719" y="4321397"/>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4" name="Picture Placeholder 3">
            <a:extLst>
              <a:ext uri="{FF2B5EF4-FFF2-40B4-BE49-F238E27FC236}">
                <a16:creationId xmlns:a16="http://schemas.microsoft.com/office/drawing/2014/main" id="{4378C81C-38CA-4D22-9B63-324111B4934E}"/>
              </a:ext>
            </a:extLst>
          </p:cNvPr>
          <p:cNvSpPr>
            <a:spLocks noGrp="1"/>
          </p:cNvSpPr>
          <p:nvPr>
            <p:ph type="pic" sz="quarter" idx="22" hasCustomPrompt="1"/>
          </p:nvPr>
        </p:nvSpPr>
        <p:spPr bwMode="gray">
          <a:xfrm>
            <a:off x="3645813" y="1981899"/>
            <a:ext cx="2093976" cy="2093976"/>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11" name="Text Placeholder 6"/>
          <p:cNvSpPr>
            <a:spLocks noGrp="1"/>
          </p:cNvSpPr>
          <p:nvPr>
            <p:ph type="body" sz="quarter" idx="17" hasCustomPrompt="1"/>
          </p:nvPr>
        </p:nvSpPr>
        <p:spPr bwMode="black">
          <a:xfrm>
            <a:off x="3421563" y="4345147"/>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18" name="Picture Placeholder 3">
            <a:extLst>
              <a:ext uri="{FF2B5EF4-FFF2-40B4-BE49-F238E27FC236}">
                <a16:creationId xmlns:a16="http://schemas.microsoft.com/office/drawing/2014/main" id="{E4B3DD3E-4071-4513-9DAD-DBBE02E05F58}"/>
              </a:ext>
            </a:extLst>
          </p:cNvPr>
          <p:cNvSpPr>
            <a:spLocks noGrp="1"/>
          </p:cNvSpPr>
          <p:nvPr>
            <p:ph type="pic" sz="quarter" idx="23" hasCustomPrompt="1"/>
          </p:nvPr>
        </p:nvSpPr>
        <p:spPr bwMode="gray">
          <a:xfrm>
            <a:off x="6484428" y="1981899"/>
            <a:ext cx="2093976" cy="2093976"/>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13" name="Text Placeholder 8"/>
          <p:cNvSpPr>
            <a:spLocks noGrp="1"/>
          </p:cNvSpPr>
          <p:nvPr>
            <p:ph type="body" sz="quarter" idx="19" hasCustomPrompt="1"/>
          </p:nvPr>
        </p:nvSpPr>
        <p:spPr bwMode="black">
          <a:xfrm>
            <a:off x="6261407" y="4333272"/>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20" name="Picture Placeholder 3">
            <a:extLst>
              <a:ext uri="{FF2B5EF4-FFF2-40B4-BE49-F238E27FC236}">
                <a16:creationId xmlns:a16="http://schemas.microsoft.com/office/drawing/2014/main" id="{03E6E0CE-BDC5-4A27-A3F6-F46D21F7DFC1}"/>
              </a:ext>
            </a:extLst>
          </p:cNvPr>
          <p:cNvSpPr>
            <a:spLocks noGrp="1"/>
          </p:cNvSpPr>
          <p:nvPr>
            <p:ph type="pic" sz="quarter" idx="24" hasCustomPrompt="1"/>
          </p:nvPr>
        </p:nvSpPr>
        <p:spPr bwMode="gray">
          <a:xfrm>
            <a:off x="9323043" y="2002884"/>
            <a:ext cx="2093976" cy="2093976"/>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15" name="Text Placeholder 10"/>
          <p:cNvSpPr>
            <a:spLocks noGrp="1"/>
          </p:cNvSpPr>
          <p:nvPr>
            <p:ph type="body" sz="quarter" idx="21" hasCustomPrompt="1"/>
          </p:nvPr>
        </p:nvSpPr>
        <p:spPr bwMode="black">
          <a:xfrm>
            <a:off x="9101251" y="4341161"/>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3" name="Date Placeholder 11"/>
          <p:cNvSpPr>
            <a:spLocks noGrp="1"/>
          </p:cNvSpPr>
          <p:nvPr>
            <p:ph type="dt" sz="half" idx="10"/>
          </p:nvPr>
        </p:nvSpPr>
        <p:spPr bwMode="black"/>
        <p:txBody>
          <a:bodyPr/>
          <a:lstStyle/>
          <a:p>
            <a:fld id="{936DB2D6-5DF4-4264-A4A1-7D3EAF38D255}" type="datetime1">
              <a:rPr lang="en-US" smtClean="0"/>
              <a:t>10/21/2025</a:t>
            </a:fld>
            <a:endParaRPr lang="en-US"/>
          </a:p>
        </p:txBody>
      </p:sp>
      <p:sp>
        <p:nvSpPr>
          <p:cNvPr id="19" name="Footer Placeholder 12"/>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5" name="Slide Number Placeholder 13"/>
          <p:cNvSpPr>
            <a:spLocks noGrp="1"/>
          </p:cNvSpPr>
          <p:nvPr>
            <p:ph type="sldNum" sz="quarter" idx="12"/>
          </p:nvPr>
        </p:nvSpPr>
        <p:spPr bwMode="black"/>
        <p:txBody>
          <a:bodyPr/>
          <a:lstStyle/>
          <a:p>
            <a:fld id="{48F63A3B-78C7-47BE-AE5E-E10140E04643}" type="slidenum">
              <a:rPr lang="en-US" smtClean="0"/>
              <a:t>‹#›</a:t>
            </a:fld>
            <a:endParaRPr lang="en-US"/>
          </a:p>
        </p:txBody>
      </p:sp>
      <p:sp>
        <p:nvSpPr>
          <p:cNvPr id="16" name="Rectangle 14"/>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56683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age (3 Up Vertical)">
    <p:bg>
      <p:bgPr>
        <a:solidFill>
          <a:srgbClr val="E8E8E8"/>
        </a:solidFill>
        <a:effectLst/>
      </p:bgPr>
    </p:bg>
    <p:spTree>
      <p:nvGrpSpPr>
        <p:cNvPr id="1" name=""/>
        <p:cNvGrpSpPr/>
        <p:nvPr/>
      </p:nvGrpSpPr>
      <p:grpSpPr>
        <a:xfrm>
          <a:off x="0" y="0"/>
          <a:ext cx="0" cy="0"/>
          <a:chOff x="0" y="0"/>
          <a:chExt cx="0" cy="0"/>
        </a:xfrm>
      </p:grpSpPr>
      <p:sp>
        <p:nvSpPr>
          <p:cNvPr id="20"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14" name="Picture Placeholder 3">
            <a:extLst>
              <a:ext uri="{FF2B5EF4-FFF2-40B4-BE49-F238E27FC236}">
                <a16:creationId xmlns:a16="http://schemas.microsoft.com/office/drawing/2014/main" id="{255F61E2-2EE6-4C2E-9E57-37997A4DF66F}"/>
              </a:ext>
            </a:extLst>
          </p:cNvPr>
          <p:cNvSpPr>
            <a:spLocks noGrp="1"/>
          </p:cNvSpPr>
          <p:nvPr>
            <p:ph type="pic" sz="quarter" idx="20" hasCustomPrompt="1"/>
          </p:nvPr>
        </p:nvSpPr>
        <p:spPr bwMode="gray">
          <a:xfrm>
            <a:off x="1579175" y="1959680"/>
            <a:ext cx="2322576" cy="2322576"/>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7" name="Text Placeholder 4"/>
          <p:cNvSpPr>
            <a:spLocks noGrp="1"/>
          </p:cNvSpPr>
          <p:nvPr>
            <p:ph type="body" sz="quarter" idx="15" hasCustomPrompt="1"/>
          </p:nvPr>
        </p:nvSpPr>
        <p:spPr bwMode="black">
          <a:xfrm>
            <a:off x="1469225" y="4564988"/>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15" name="Picture Placeholder 3">
            <a:extLst>
              <a:ext uri="{FF2B5EF4-FFF2-40B4-BE49-F238E27FC236}">
                <a16:creationId xmlns:a16="http://schemas.microsoft.com/office/drawing/2014/main" id="{49921214-0833-4B73-BEEC-FC86E7FF789F}"/>
              </a:ext>
            </a:extLst>
          </p:cNvPr>
          <p:cNvSpPr>
            <a:spLocks noGrp="1"/>
          </p:cNvSpPr>
          <p:nvPr>
            <p:ph type="pic" sz="quarter" idx="21" hasCustomPrompt="1"/>
          </p:nvPr>
        </p:nvSpPr>
        <p:spPr bwMode="gray">
          <a:xfrm>
            <a:off x="4822185" y="1959680"/>
            <a:ext cx="2322576" cy="2322576"/>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11" name="Text Placeholder 6"/>
          <p:cNvSpPr>
            <a:spLocks noGrp="1"/>
          </p:cNvSpPr>
          <p:nvPr>
            <p:ph type="body" sz="quarter" idx="17" hasCustomPrompt="1"/>
          </p:nvPr>
        </p:nvSpPr>
        <p:spPr bwMode="black">
          <a:xfrm>
            <a:off x="4712235" y="4564988"/>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18" name="Picture Placeholder 3">
            <a:extLst>
              <a:ext uri="{FF2B5EF4-FFF2-40B4-BE49-F238E27FC236}">
                <a16:creationId xmlns:a16="http://schemas.microsoft.com/office/drawing/2014/main" id="{F5B35329-7A36-4EF4-A793-2D020420E2A2}"/>
              </a:ext>
            </a:extLst>
          </p:cNvPr>
          <p:cNvSpPr>
            <a:spLocks noGrp="1"/>
          </p:cNvSpPr>
          <p:nvPr>
            <p:ph type="pic" sz="quarter" idx="22" hasCustomPrompt="1"/>
          </p:nvPr>
        </p:nvSpPr>
        <p:spPr bwMode="gray">
          <a:xfrm>
            <a:off x="8065195" y="1959680"/>
            <a:ext cx="2322576" cy="2322576"/>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13" name="Text Placeholder 8"/>
          <p:cNvSpPr>
            <a:spLocks noGrp="1"/>
          </p:cNvSpPr>
          <p:nvPr>
            <p:ph type="body" sz="quarter" idx="19" hasCustomPrompt="1"/>
          </p:nvPr>
        </p:nvSpPr>
        <p:spPr bwMode="black">
          <a:xfrm>
            <a:off x="7955245" y="4564988"/>
            <a:ext cx="2542477" cy="723900"/>
          </a:xfrm>
        </p:spPr>
        <p:txBody>
          <a:bodyPr>
            <a:normAutofit/>
          </a:bodyPr>
          <a:lstStyle>
            <a:lvl1pPr marL="0" indent="0" algn="ctr">
              <a:lnSpc>
                <a:spcPct val="100000"/>
              </a:lnSpc>
              <a:spcBef>
                <a:spcPts val="0"/>
              </a:spcBef>
              <a:buNone/>
              <a:defRPr sz="1800" b="0">
                <a:solidFill>
                  <a:schemeClr val="tx2"/>
                </a:solidFill>
              </a:defRPr>
            </a:lvl1pPr>
          </a:lstStyle>
          <a:p>
            <a:pPr lvl="0"/>
            <a:r>
              <a:rPr lang="en-US" err="1"/>
              <a:t>Firstname</a:t>
            </a:r>
            <a:r>
              <a:rPr lang="en-US"/>
              <a:t> </a:t>
            </a:r>
            <a:r>
              <a:rPr lang="en-US" err="1"/>
              <a:t>Lastname</a:t>
            </a:r>
            <a:endParaRPr lang="en-US"/>
          </a:p>
          <a:p>
            <a:pPr lvl="0"/>
            <a:r>
              <a:rPr lang="en-US"/>
              <a:t>Job Title</a:t>
            </a:r>
          </a:p>
        </p:txBody>
      </p:sp>
      <p:sp>
        <p:nvSpPr>
          <p:cNvPr id="3" name="Date Placeholder 9"/>
          <p:cNvSpPr>
            <a:spLocks noGrp="1"/>
          </p:cNvSpPr>
          <p:nvPr>
            <p:ph type="dt" sz="half" idx="10"/>
          </p:nvPr>
        </p:nvSpPr>
        <p:spPr bwMode="black"/>
        <p:txBody>
          <a:bodyPr/>
          <a:lstStyle/>
          <a:p>
            <a:fld id="{936DB2D6-5DF4-4264-A4A1-7D3EAF38D255}" type="datetime1">
              <a:rPr lang="en-US" smtClean="0"/>
              <a:t>10/21/2025</a:t>
            </a:fld>
            <a:endParaRPr lang="en-US"/>
          </a:p>
        </p:txBody>
      </p:sp>
      <p:sp>
        <p:nvSpPr>
          <p:cNvPr id="19" name="Footer Placeholder 10"/>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5" name="Slide Number Placeholder 11"/>
          <p:cNvSpPr>
            <a:spLocks noGrp="1"/>
          </p:cNvSpPr>
          <p:nvPr>
            <p:ph type="sldNum" sz="quarter" idx="12"/>
          </p:nvPr>
        </p:nvSpPr>
        <p:spPr bwMode="black"/>
        <p:txBody>
          <a:bodyPr/>
          <a:lstStyle/>
          <a:p>
            <a:fld id="{48F63A3B-78C7-47BE-AE5E-E10140E04643}" type="slidenum">
              <a:rPr lang="en-US" smtClean="0"/>
              <a:t>‹#›</a:t>
            </a:fld>
            <a:endParaRPr lang="en-US"/>
          </a:p>
        </p:txBody>
      </p:sp>
      <p:sp>
        <p:nvSpPr>
          <p:cNvPr id="16" name="Rectangle 12"/>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803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age (4-Up Horizontal)">
    <p:bg bwMode="gray">
      <p:bgPr>
        <a:solidFill>
          <a:srgbClr val="E8E8E8"/>
        </a:solidFill>
        <a:effectLst/>
      </p:bgPr>
    </p:bg>
    <p:spTree>
      <p:nvGrpSpPr>
        <p:cNvPr id="1" name=""/>
        <p:cNvGrpSpPr/>
        <p:nvPr/>
      </p:nvGrpSpPr>
      <p:grpSpPr>
        <a:xfrm>
          <a:off x="0" y="0"/>
          <a:ext cx="0" cy="0"/>
          <a:chOff x="0" y="0"/>
          <a:chExt cx="0" cy="0"/>
        </a:xfrm>
      </p:grpSpPr>
      <p:sp>
        <p:nvSpPr>
          <p:cNvPr id="21"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0"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23" name="Picture Placeholder 3"/>
          <p:cNvSpPr>
            <a:spLocks noGrp="1"/>
          </p:cNvSpPr>
          <p:nvPr>
            <p:ph type="pic" sz="quarter" idx="14" hasCustomPrompt="1"/>
          </p:nvPr>
        </p:nvSpPr>
        <p:spPr bwMode="gray">
          <a:xfrm>
            <a:off x="806331" y="1674771"/>
            <a:ext cx="1858809" cy="185880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4" name="Text Placeholder 4"/>
          <p:cNvSpPr>
            <a:spLocks noGrp="1"/>
          </p:cNvSpPr>
          <p:nvPr>
            <p:ph type="body" sz="quarter" idx="15"/>
          </p:nvPr>
        </p:nvSpPr>
        <p:spPr bwMode="black">
          <a:xfrm>
            <a:off x="2876550" y="1674771"/>
            <a:ext cx="2866328" cy="1858809"/>
          </a:xfrm>
        </p:spPr>
        <p:txBody>
          <a:bodyPr anchor="ctr">
            <a:noAutofit/>
          </a:bodyPr>
          <a:lstStyle>
            <a:lvl1pPr marL="0" indent="0">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19" name="Picture Placeholder 5"/>
          <p:cNvSpPr>
            <a:spLocks noGrp="1"/>
          </p:cNvSpPr>
          <p:nvPr>
            <p:ph type="pic" sz="quarter" idx="13" hasCustomPrompt="1"/>
          </p:nvPr>
        </p:nvSpPr>
        <p:spPr bwMode="gray">
          <a:xfrm>
            <a:off x="806332" y="3939360"/>
            <a:ext cx="1858809" cy="185880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24" name="Text Placeholder 6"/>
          <p:cNvSpPr>
            <a:spLocks noGrp="1"/>
          </p:cNvSpPr>
          <p:nvPr>
            <p:ph type="body" sz="quarter" idx="16"/>
          </p:nvPr>
        </p:nvSpPr>
        <p:spPr bwMode="black">
          <a:xfrm>
            <a:off x="2876550" y="3939361"/>
            <a:ext cx="2866328" cy="1858809"/>
          </a:xfrm>
        </p:spPr>
        <p:txBody>
          <a:bodyPr anchor="ctr">
            <a:noAutofit/>
          </a:bodyPr>
          <a:lstStyle>
            <a:lvl1pPr marL="0" indent="0">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25" name="Picture Placeholder 7"/>
          <p:cNvSpPr>
            <a:spLocks noGrp="1"/>
          </p:cNvSpPr>
          <p:nvPr>
            <p:ph type="pic" sz="quarter" idx="17" hasCustomPrompt="1"/>
          </p:nvPr>
        </p:nvSpPr>
        <p:spPr bwMode="gray">
          <a:xfrm>
            <a:off x="6199805" y="1674771"/>
            <a:ext cx="1858809" cy="185880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26" name="Text Placeholder 8"/>
          <p:cNvSpPr>
            <a:spLocks noGrp="1"/>
          </p:cNvSpPr>
          <p:nvPr>
            <p:ph type="body" sz="quarter" idx="18"/>
          </p:nvPr>
        </p:nvSpPr>
        <p:spPr bwMode="black">
          <a:xfrm>
            <a:off x="8270023" y="1674772"/>
            <a:ext cx="2866328" cy="1858809"/>
          </a:xfrm>
        </p:spPr>
        <p:txBody>
          <a:bodyPr anchor="ctr">
            <a:noAutofit/>
          </a:bodyPr>
          <a:lstStyle>
            <a:lvl1pPr marL="0" indent="0">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27" name="Picture Placeholder 9"/>
          <p:cNvSpPr>
            <a:spLocks noGrp="1"/>
          </p:cNvSpPr>
          <p:nvPr>
            <p:ph type="pic" sz="quarter" idx="19" hasCustomPrompt="1"/>
          </p:nvPr>
        </p:nvSpPr>
        <p:spPr bwMode="gray">
          <a:xfrm>
            <a:off x="6199805" y="3939361"/>
            <a:ext cx="1858809" cy="185880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28" name="Text Placeholder 10"/>
          <p:cNvSpPr>
            <a:spLocks noGrp="1"/>
          </p:cNvSpPr>
          <p:nvPr>
            <p:ph type="body" sz="quarter" idx="20"/>
          </p:nvPr>
        </p:nvSpPr>
        <p:spPr bwMode="black">
          <a:xfrm>
            <a:off x="8270023" y="3939360"/>
            <a:ext cx="2866328" cy="1858809"/>
          </a:xfrm>
        </p:spPr>
        <p:txBody>
          <a:bodyPr anchor="ctr">
            <a:noAutofit/>
          </a:bodyPr>
          <a:lstStyle>
            <a:lvl1pPr marL="0" indent="0">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3" name="Date Placeholder 11"/>
          <p:cNvSpPr>
            <a:spLocks noGrp="1"/>
          </p:cNvSpPr>
          <p:nvPr>
            <p:ph type="dt" sz="half" idx="10"/>
          </p:nvPr>
        </p:nvSpPr>
        <p:spPr bwMode="black"/>
        <p:txBody>
          <a:bodyPr/>
          <a:lstStyle/>
          <a:p>
            <a:fld id="{8DC79626-CE5A-4834-975C-E7305BA2E281}" type="datetime1">
              <a:rPr lang="en-US" smtClean="0"/>
              <a:t>10/21/2025</a:t>
            </a:fld>
            <a:endParaRPr lang="en-US"/>
          </a:p>
        </p:txBody>
      </p:sp>
      <p:sp>
        <p:nvSpPr>
          <p:cNvPr id="29" name="Footer Placeholder 12"/>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5" name="Slide Number Placeholder 13"/>
          <p:cNvSpPr>
            <a:spLocks noGrp="1"/>
          </p:cNvSpPr>
          <p:nvPr>
            <p:ph type="sldNum" sz="quarter" idx="12"/>
          </p:nvPr>
        </p:nvSpPr>
        <p:spPr bwMode="black"/>
        <p:txBody>
          <a:bodyPr/>
          <a:lstStyle/>
          <a:p>
            <a:fld id="{48F63A3B-78C7-47BE-AE5E-E10140E04643}" type="slidenum">
              <a:rPr lang="en-US" smtClean="0"/>
              <a:t>‹#›</a:t>
            </a:fld>
            <a:endParaRPr lang="en-US"/>
          </a:p>
        </p:txBody>
      </p:sp>
      <p:sp>
        <p:nvSpPr>
          <p:cNvPr id="16" name="Rectangle 14"/>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325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Reversed Logo)">
    <p:bg bwMode="gray">
      <p:bgPr>
        <a:solidFill>
          <a:schemeClr val="tx1"/>
        </a:solidFill>
        <a:effectLst/>
      </p:bgPr>
    </p:bg>
    <p:spTree>
      <p:nvGrpSpPr>
        <p:cNvPr id="1" name=""/>
        <p:cNvGrpSpPr/>
        <p:nvPr/>
      </p:nvGrpSpPr>
      <p:grpSpPr>
        <a:xfrm>
          <a:off x="0" y="0"/>
          <a:ext cx="0" cy="0"/>
          <a:chOff x="0" y="0"/>
          <a:chExt cx="0" cy="0"/>
        </a:xfrm>
      </p:grpSpPr>
      <p:sp>
        <p:nvSpPr>
          <p:cNvPr id="11" name="Rectangle 1"/>
          <p:cNvSpPr txBox="1">
            <a:spLocks/>
          </p:cNvSpPr>
          <p:nvPr userDrawn="1"/>
        </p:nvSpPr>
        <p:spPr bwMode="ltGray">
          <a:xfrm>
            <a:off x="0" y="4092604"/>
            <a:ext cx="12192000" cy="1295182"/>
          </a:xfrm>
          <a:prstGeom prst="rect">
            <a:avLst/>
          </a:prstGeom>
          <a:solidFill>
            <a:schemeClr val="accent2"/>
          </a:solidFill>
        </p:spPr>
        <p:txBody>
          <a:bodyPr vert="horz" wrap="square" lIns="0" tIns="0" rIns="0" bIns="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endParaRPr lang="en-US"/>
          </a:p>
        </p:txBody>
      </p:sp>
      <p:sp>
        <p:nvSpPr>
          <p:cNvPr id="13" name="Title 2"/>
          <p:cNvSpPr>
            <a:spLocks noGrp="1"/>
          </p:cNvSpPr>
          <p:nvPr>
            <p:ph type="ctrTitle" hasCustomPrompt="1"/>
          </p:nvPr>
        </p:nvSpPr>
        <p:spPr bwMode="black">
          <a:xfrm>
            <a:off x="266700" y="4092602"/>
            <a:ext cx="11658600" cy="1295182"/>
          </a:xfrm>
          <a:noFill/>
        </p:spPr>
        <p:txBody>
          <a:bodyPr wrap="square" lIns="182880" tIns="91440" rIns="182880" bIns="91440" anchor="ctr">
            <a:normAutofit/>
          </a:bodyPr>
          <a:lstStyle>
            <a:lvl1pPr algn="ctr">
              <a:defRPr sz="3600">
                <a:solidFill>
                  <a:schemeClr val="tx2"/>
                </a:solidFill>
              </a:defRPr>
            </a:lvl1pPr>
          </a:lstStyle>
          <a:p>
            <a:r>
              <a:rPr lang="en-US"/>
              <a:t>Click to enter the slideshow title</a:t>
            </a:r>
          </a:p>
        </p:txBody>
      </p:sp>
      <p:sp>
        <p:nvSpPr>
          <p:cNvPr id="3" name="Rectangle 3"/>
          <p:cNvSpPr/>
          <p:nvPr userDrawn="1"/>
        </p:nvSpPr>
        <p:spPr bwMode="white">
          <a:xfrm>
            <a:off x="0" y="5387786"/>
            <a:ext cx="12192000" cy="14702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Text Placeholder 4"/>
          <p:cNvSpPr>
            <a:spLocks noGrp="1"/>
          </p:cNvSpPr>
          <p:nvPr>
            <p:ph type="body" sz="quarter" idx="17" hasCustomPrompt="1"/>
          </p:nvPr>
        </p:nvSpPr>
        <p:spPr bwMode="black">
          <a:xfrm>
            <a:off x="838200" y="5644883"/>
            <a:ext cx="10515600" cy="711465"/>
          </a:xfrm>
        </p:spPr>
        <p:txBody>
          <a:bodyPr>
            <a:normAutofit/>
          </a:bodyPr>
          <a:lstStyle>
            <a:lvl1pPr marL="0" indent="0" algn="ctr">
              <a:buNone/>
              <a:defRPr sz="2400"/>
            </a:lvl1pPr>
          </a:lstStyle>
          <a:p>
            <a:pPr lvl="0"/>
            <a:r>
              <a:rPr lang="en-US" err="1"/>
              <a:t>Firstname</a:t>
            </a:r>
            <a:r>
              <a:rPr lang="en-US"/>
              <a:t> </a:t>
            </a:r>
            <a:r>
              <a:rPr lang="en-US" err="1"/>
              <a:t>Lastname</a:t>
            </a:r>
            <a:r>
              <a:rPr lang="en-US"/>
              <a:t> | Job Title</a:t>
            </a:r>
          </a:p>
        </p:txBody>
      </p:sp>
      <p:sp>
        <p:nvSpPr>
          <p:cNvPr id="18" name="Date Placeholder 5"/>
          <p:cNvSpPr>
            <a:spLocks noGrp="1"/>
          </p:cNvSpPr>
          <p:nvPr>
            <p:ph type="dt" sz="half" idx="15"/>
          </p:nvPr>
        </p:nvSpPr>
        <p:spPr bwMode="black"/>
        <p:txBody>
          <a:bodyPr/>
          <a:lstStyle/>
          <a:p>
            <a:fld id="{D7ED242C-24FB-43A0-BCB6-43756FC812F6}" type="datetime1">
              <a:rPr lang="en-US" smtClean="0"/>
              <a:t>10/21/2025</a:t>
            </a:fld>
            <a:endParaRPr lang="en-US"/>
          </a:p>
        </p:txBody>
      </p:sp>
      <p:sp>
        <p:nvSpPr>
          <p:cNvPr id="9" name="Footer Placeholder 6"/>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9" name="Slide Number Placeholder 7"/>
          <p:cNvSpPr>
            <a:spLocks noGrp="1"/>
          </p:cNvSpPr>
          <p:nvPr>
            <p:ph type="sldNum" sz="quarter" idx="16"/>
          </p:nvPr>
        </p:nvSpPr>
        <p:spPr bwMode="black"/>
        <p:txBody>
          <a:bodyPr/>
          <a:lstStyle/>
          <a:p>
            <a:fld id="{48F63A3B-78C7-47BE-AE5E-E10140E04643}" type="slidenum">
              <a:rPr lang="en-US" smtClean="0"/>
              <a:pPr/>
              <a:t>‹#›</a:t>
            </a:fld>
            <a:endParaRPr lang="en-US"/>
          </a:p>
        </p:txBody>
      </p:sp>
      <p:pic>
        <p:nvPicPr>
          <p:cNvPr id="12" name="Graphic 8" descr="Minnesota Department of Health logo">
            <a:extLst>
              <a:ext uri="{FF2B5EF4-FFF2-40B4-BE49-F238E27FC236}">
                <a16:creationId xmlns:a16="http://schemas.microsoft.com/office/drawing/2014/main" id="{E8CC904E-32AE-4C9C-B9CA-A01E1294C2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23716" y="1836432"/>
            <a:ext cx="4544568" cy="649224"/>
          </a:xfrm>
          <a:prstGeom prst="rect">
            <a:avLst/>
          </a:prstGeom>
        </p:spPr>
      </p:pic>
    </p:spTree>
    <p:extLst>
      <p:ext uri="{BB962C8B-B14F-4D97-AF65-F5344CB8AC3E}">
        <p14:creationId xmlns:p14="http://schemas.microsoft.com/office/powerpoint/2010/main" val="3697389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age (2-Up Horizontal)">
    <p:bg>
      <p:bgPr>
        <a:solidFill>
          <a:srgbClr val="E8E8E8"/>
        </a:solidFill>
        <a:effectLst/>
      </p:bgPr>
    </p:bg>
    <p:spTree>
      <p:nvGrpSpPr>
        <p:cNvPr id="1" name=""/>
        <p:cNvGrpSpPr/>
        <p:nvPr/>
      </p:nvGrpSpPr>
      <p:grpSpPr>
        <a:xfrm>
          <a:off x="0" y="0"/>
          <a:ext cx="0" cy="0"/>
          <a:chOff x="0" y="0"/>
          <a:chExt cx="0" cy="0"/>
        </a:xfrm>
      </p:grpSpPr>
      <p:sp>
        <p:nvSpPr>
          <p:cNvPr id="15"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4"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19" name="Picture Placeholder 3"/>
          <p:cNvSpPr>
            <a:spLocks noGrp="1"/>
          </p:cNvSpPr>
          <p:nvPr>
            <p:ph type="pic" sz="quarter" idx="13" hasCustomPrompt="1"/>
          </p:nvPr>
        </p:nvSpPr>
        <p:spPr bwMode="gray">
          <a:xfrm>
            <a:off x="806332" y="2571729"/>
            <a:ext cx="1858809" cy="185880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24" name="Text Placeholder 4"/>
          <p:cNvSpPr>
            <a:spLocks noGrp="1"/>
          </p:cNvSpPr>
          <p:nvPr>
            <p:ph type="body" sz="quarter" idx="16"/>
          </p:nvPr>
        </p:nvSpPr>
        <p:spPr bwMode="black">
          <a:xfrm>
            <a:off x="2876550" y="2571730"/>
            <a:ext cx="2866328" cy="1858809"/>
          </a:xfrm>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25" name="Picture Placeholder 5"/>
          <p:cNvSpPr>
            <a:spLocks noGrp="1"/>
          </p:cNvSpPr>
          <p:nvPr>
            <p:ph type="pic" sz="quarter" idx="17" hasCustomPrompt="1"/>
          </p:nvPr>
        </p:nvSpPr>
        <p:spPr bwMode="gray">
          <a:xfrm>
            <a:off x="6199805" y="2571729"/>
            <a:ext cx="1858809" cy="185880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Click Icon to add picture</a:t>
            </a:r>
          </a:p>
        </p:txBody>
      </p:sp>
      <p:sp>
        <p:nvSpPr>
          <p:cNvPr id="26" name="Text Placeholder 6"/>
          <p:cNvSpPr>
            <a:spLocks noGrp="1"/>
          </p:cNvSpPr>
          <p:nvPr>
            <p:ph type="body" sz="quarter" idx="18"/>
          </p:nvPr>
        </p:nvSpPr>
        <p:spPr bwMode="black">
          <a:xfrm>
            <a:off x="8270023" y="2571730"/>
            <a:ext cx="2866328" cy="1858809"/>
          </a:xfrm>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3" name="Date Placeholder 7"/>
          <p:cNvSpPr>
            <a:spLocks noGrp="1"/>
          </p:cNvSpPr>
          <p:nvPr>
            <p:ph type="dt" sz="half" idx="10"/>
          </p:nvPr>
        </p:nvSpPr>
        <p:spPr bwMode="black"/>
        <p:txBody>
          <a:bodyPr/>
          <a:lstStyle/>
          <a:p>
            <a:fld id="{7F519661-29C3-4FE0-9FC3-375A85A42C46}" type="datetime1">
              <a:rPr lang="en-US" smtClean="0"/>
              <a:t>10/21/2025</a:t>
            </a:fld>
            <a:endParaRPr lang="en-US"/>
          </a:p>
        </p:txBody>
      </p:sp>
      <p:sp>
        <p:nvSpPr>
          <p:cNvPr id="20" name="Footer Placeholder 8"/>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5" name="Slide Number Placeholder 9"/>
          <p:cNvSpPr>
            <a:spLocks noGrp="1"/>
          </p:cNvSpPr>
          <p:nvPr>
            <p:ph type="sldNum" sz="quarter" idx="12"/>
          </p:nvPr>
        </p:nvSpPr>
        <p:spPr bwMode="black"/>
        <p:txBody>
          <a:bodyPr/>
          <a:lstStyle/>
          <a:p>
            <a:fld id="{48F63A3B-78C7-47BE-AE5E-E10140E04643}" type="slidenum">
              <a:rPr lang="en-US" smtClean="0"/>
              <a:t>‹#›</a:t>
            </a:fld>
            <a:endParaRPr lang="en-US"/>
          </a:p>
        </p:txBody>
      </p:sp>
      <p:sp>
        <p:nvSpPr>
          <p:cNvPr id="16" name="Rectangle 10"/>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34532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 (4-Up Vertical)">
    <p:bg bwMode="gray">
      <p:bgRef idx="1001">
        <a:schemeClr val="bg1"/>
      </p:bgRef>
    </p:bg>
    <p:spTree>
      <p:nvGrpSpPr>
        <p:cNvPr id="1" name=""/>
        <p:cNvGrpSpPr/>
        <p:nvPr/>
      </p:nvGrpSpPr>
      <p:grpSpPr>
        <a:xfrm>
          <a:off x="0" y="0"/>
          <a:ext cx="0" cy="0"/>
          <a:chOff x="0" y="0"/>
          <a:chExt cx="0" cy="0"/>
        </a:xfrm>
      </p:grpSpPr>
      <p:sp>
        <p:nvSpPr>
          <p:cNvPr id="22"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6" name="Picture Placeholder 3"/>
          <p:cNvSpPr>
            <a:spLocks noGrp="1"/>
          </p:cNvSpPr>
          <p:nvPr>
            <p:ph type="pic" sz="quarter" idx="13" hasCustomPrompt="1"/>
          </p:nvPr>
        </p:nvSpPr>
        <p:spPr bwMode="gray">
          <a:xfrm>
            <a:off x="806332" y="1981899"/>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7" name="Text Placeholder 4"/>
          <p:cNvSpPr>
            <a:spLocks noGrp="1"/>
          </p:cNvSpPr>
          <p:nvPr>
            <p:ph type="body" sz="quarter" idx="15" hasCustomPrompt="1"/>
          </p:nvPr>
        </p:nvSpPr>
        <p:spPr bwMode="black">
          <a:xfrm>
            <a:off x="581719" y="4345146"/>
            <a:ext cx="2542477" cy="1623853"/>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10" name="Picture Placeholder 5"/>
          <p:cNvSpPr>
            <a:spLocks noGrp="1"/>
          </p:cNvSpPr>
          <p:nvPr>
            <p:ph type="pic" sz="quarter" idx="16" hasCustomPrompt="1"/>
          </p:nvPr>
        </p:nvSpPr>
        <p:spPr bwMode="gray">
          <a:xfrm>
            <a:off x="3646176" y="1967573"/>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1" name="Text Placeholder 6"/>
          <p:cNvSpPr>
            <a:spLocks noGrp="1"/>
          </p:cNvSpPr>
          <p:nvPr>
            <p:ph type="body" sz="quarter" idx="17" hasCustomPrompt="1"/>
          </p:nvPr>
        </p:nvSpPr>
        <p:spPr bwMode="black">
          <a:xfrm>
            <a:off x="3421563" y="4345147"/>
            <a:ext cx="2542477" cy="1623852"/>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12" name="Picture Placeholder 7"/>
          <p:cNvSpPr>
            <a:spLocks noGrp="1"/>
          </p:cNvSpPr>
          <p:nvPr>
            <p:ph type="pic" sz="quarter" idx="18" hasCustomPrompt="1"/>
          </p:nvPr>
        </p:nvSpPr>
        <p:spPr bwMode="gray">
          <a:xfrm>
            <a:off x="6486020" y="1967573"/>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3" name="Text Placeholder 8"/>
          <p:cNvSpPr>
            <a:spLocks noGrp="1"/>
          </p:cNvSpPr>
          <p:nvPr>
            <p:ph type="body" sz="quarter" idx="19" hasCustomPrompt="1"/>
          </p:nvPr>
        </p:nvSpPr>
        <p:spPr bwMode="black">
          <a:xfrm>
            <a:off x="6261407" y="4345147"/>
            <a:ext cx="2542477" cy="1623852"/>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14" name="Picture Placeholder 9"/>
          <p:cNvSpPr>
            <a:spLocks noGrp="1"/>
          </p:cNvSpPr>
          <p:nvPr>
            <p:ph type="pic" sz="quarter" idx="20" hasCustomPrompt="1"/>
          </p:nvPr>
        </p:nvSpPr>
        <p:spPr bwMode="gray">
          <a:xfrm>
            <a:off x="9325864" y="1967573"/>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5" name="Text Placeholder 10"/>
          <p:cNvSpPr>
            <a:spLocks noGrp="1"/>
          </p:cNvSpPr>
          <p:nvPr>
            <p:ph type="body" sz="quarter" idx="21" hasCustomPrompt="1"/>
          </p:nvPr>
        </p:nvSpPr>
        <p:spPr bwMode="black">
          <a:xfrm>
            <a:off x="9101251" y="4341161"/>
            <a:ext cx="2542477" cy="1627838"/>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3" name="Date Placeholder 11"/>
          <p:cNvSpPr>
            <a:spLocks noGrp="1"/>
          </p:cNvSpPr>
          <p:nvPr>
            <p:ph type="dt" sz="half" idx="10"/>
          </p:nvPr>
        </p:nvSpPr>
        <p:spPr bwMode="black"/>
        <p:txBody>
          <a:bodyPr/>
          <a:lstStyle/>
          <a:p>
            <a:fld id="{4B4EEDC6-36CA-4209-B482-2ED76AA0BF08}" type="datetime1">
              <a:rPr lang="en-US" smtClean="0"/>
              <a:t>10/21/2025</a:t>
            </a:fld>
            <a:endParaRPr lang="en-US"/>
          </a:p>
        </p:txBody>
      </p:sp>
      <p:sp>
        <p:nvSpPr>
          <p:cNvPr id="20" name="Footer Placeholder 12"/>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5" name="Slide Number Placeholder 13"/>
          <p:cNvSpPr>
            <a:spLocks noGrp="1"/>
          </p:cNvSpPr>
          <p:nvPr>
            <p:ph type="sldNum" sz="quarter" idx="12"/>
          </p:nvPr>
        </p:nvSpPr>
        <p:spPr bwMode="black"/>
        <p:txBody>
          <a:bodyPr/>
          <a:lstStyle/>
          <a:p>
            <a:fld id="{48F63A3B-78C7-47BE-AE5E-E10140E04643}" type="slidenum">
              <a:rPr lang="en-US" smtClean="0"/>
              <a:t>‹#›</a:t>
            </a:fld>
            <a:endParaRPr lang="en-US"/>
          </a:p>
        </p:txBody>
      </p:sp>
      <p:sp>
        <p:nvSpPr>
          <p:cNvPr id="19" name="Rectangle 14"/>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3646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 (3-Up Vertical)">
    <p:bg bwMode="gray">
      <p:bgRef idx="1001">
        <a:schemeClr val="bg1"/>
      </p:bgRef>
    </p:bg>
    <p:spTree>
      <p:nvGrpSpPr>
        <p:cNvPr id="1" name=""/>
        <p:cNvGrpSpPr/>
        <p:nvPr/>
      </p:nvGrpSpPr>
      <p:grpSpPr>
        <a:xfrm>
          <a:off x="0" y="0"/>
          <a:ext cx="0" cy="0"/>
          <a:chOff x="0" y="0"/>
          <a:chExt cx="0" cy="0"/>
        </a:xfrm>
      </p:grpSpPr>
      <p:sp>
        <p:nvSpPr>
          <p:cNvPr id="18"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6" name="Picture Placeholder 3"/>
          <p:cNvSpPr>
            <a:spLocks noGrp="1"/>
          </p:cNvSpPr>
          <p:nvPr>
            <p:ph type="pic" sz="quarter" idx="13" hasCustomPrompt="1"/>
          </p:nvPr>
        </p:nvSpPr>
        <p:spPr bwMode="gray">
          <a:xfrm>
            <a:off x="1697855" y="1981899"/>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7" name="Text Placeholder 4"/>
          <p:cNvSpPr>
            <a:spLocks noGrp="1"/>
          </p:cNvSpPr>
          <p:nvPr>
            <p:ph type="body" sz="quarter" idx="15" hasCustomPrompt="1"/>
          </p:nvPr>
        </p:nvSpPr>
        <p:spPr bwMode="black">
          <a:xfrm>
            <a:off x="1473242" y="4345146"/>
            <a:ext cx="2542477" cy="1623853"/>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10" name="Picture Placeholder 5"/>
          <p:cNvSpPr>
            <a:spLocks noGrp="1"/>
          </p:cNvSpPr>
          <p:nvPr>
            <p:ph type="pic" sz="quarter" idx="16" hasCustomPrompt="1"/>
          </p:nvPr>
        </p:nvSpPr>
        <p:spPr bwMode="gray">
          <a:xfrm>
            <a:off x="4936052" y="1967573"/>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1" name="Text Placeholder 6"/>
          <p:cNvSpPr>
            <a:spLocks noGrp="1"/>
          </p:cNvSpPr>
          <p:nvPr>
            <p:ph type="body" sz="quarter" idx="17" hasCustomPrompt="1"/>
          </p:nvPr>
        </p:nvSpPr>
        <p:spPr bwMode="black">
          <a:xfrm>
            <a:off x="4712235" y="4345147"/>
            <a:ext cx="2542477" cy="1623852"/>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12" name="Picture Placeholder 7"/>
          <p:cNvSpPr>
            <a:spLocks noGrp="1"/>
          </p:cNvSpPr>
          <p:nvPr>
            <p:ph type="pic" sz="quarter" idx="18" hasCustomPrompt="1"/>
          </p:nvPr>
        </p:nvSpPr>
        <p:spPr bwMode="gray">
          <a:xfrm>
            <a:off x="8174249" y="1967573"/>
            <a:ext cx="2094842" cy="2094842"/>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3" name="Text Placeholder 8"/>
          <p:cNvSpPr>
            <a:spLocks noGrp="1"/>
          </p:cNvSpPr>
          <p:nvPr>
            <p:ph type="body" sz="quarter" idx="19" hasCustomPrompt="1"/>
          </p:nvPr>
        </p:nvSpPr>
        <p:spPr bwMode="black">
          <a:xfrm>
            <a:off x="7949636" y="4345147"/>
            <a:ext cx="2542477" cy="1623852"/>
          </a:xfrm>
        </p:spPr>
        <p:txBody>
          <a:bodyPr>
            <a:normAutofit/>
          </a:bodyPr>
          <a:lstStyle>
            <a:lvl1pPr marL="0" indent="0" algn="ctr">
              <a:lnSpc>
                <a:spcPct val="100000"/>
              </a:lnSpc>
              <a:spcBef>
                <a:spcPts val="0"/>
              </a:spcBef>
              <a:buNone/>
              <a:defRPr sz="1800" b="0">
                <a:solidFill>
                  <a:schemeClr val="tx2"/>
                </a:solidFill>
              </a:defRPr>
            </a:lvl1pPr>
          </a:lstStyle>
          <a:p>
            <a:pPr lvl="0"/>
            <a:r>
              <a:rPr lang="en-US"/>
              <a:t>Click to edit text</a:t>
            </a:r>
          </a:p>
        </p:txBody>
      </p:sp>
      <p:sp>
        <p:nvSpPr>
          <p:cNvPr id="3" name="Date Placeholder 9"/>
          <p:cNvSpPr>
            <a:spLocks noGrp="1"/>
          </p:cNvSpPr>
          <p:nvPr>
            <p:ph type="dt" sz="half" idx="10"/>
          </p:nvPr>
        </p:nvSpPr>
        <p:spPr bwMode="black"/>
        <p:txBody>
          <a:bodyPr/>
          <a:lstStyle/>
          <a:p>
            <a:fld id="{4B4EEDC6-36CA-4209-B482-2ED76AA0BF08}" type="datetime1">
              <a:rPr lang="en-US" smtClean="0"/>
              <a:t>10/21/2025</a:t>
            </a:fld>
            <a:endParaRPr lang="en-US"/>
          </a:p>
        </p:txBody>
      </p:sp>
      <p:sp>
        <p:nvSpPr>
          <p:cNvPr id="20" name="Footer Placeholder 10"/>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5" name="Slide Number Placeholder 11"/>
          <p:cNvSpPr>
            <a:spLocks noGrp="1"/>
          </p:cNvSpPr>
          <p:nvPr>
            <p:ph type="sldNum" sz="quarter" idx="12"/>
          </p:nvPr>
        </p:nvSpPr>
        <p:spPr bwMode="black"/>
        <p:txBody>
          <a:bodyPr/>
          <a:lstStyle/>
          <a:p>
            <a:fld id="{48F63A3B-78C7-47BE-AE5E-E10140E04643}" type="slidenum">
              <a:rPr lang="en-US" smtClean="0"/>
              <a:t>‹#›</a:t>
            </a:fld>
            <a:endParaRPr lang="en-US"/>
          </a:p>
        </p:txBody>
      </p:sp>
      <p:sp>
        <p:nvSpPr>
          <p:cNvPr id="19" name="Rectangle 12"/>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47374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 (4-Up Horizontal)">
    <p:bg bwMode="gray">
      <p:bgRef idx="1001">
        <a:schemeClr val="bg1"/>
      </p:bgRef>
    </p:bg>
    <p:spTree>
      <p:nvGrpSpPr>
        <p:cNvPr id="1" name=""/>
        <p:cNvGrpSpPr/>
        <p:nvPr/>
      </p:nvGrpSpPr>
      <p:grpSpPr>
        <a:xfrm>
          <a:off x="0" y="0"/>
          <a:ext cx="0" cy="0"/>
          <a:chOff x="0" y="0"/>
          <a:chExt cx="0" cy="0"/>
        </a:xfrm>
      </p:grpSpPr>
      <p:sp>
        <p:nvSpPr>
          <p:cNvPr id="24"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3"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12" name="Picture Placeholder 3"/>
          <p:cNvSpPr>
            <a:spLocks noGrp="1"/>
          </p:cNvSpPr>
          <p:nvPr>
            <p:ph type="pic" sz="quarter" idx="13" hasCustomPrompt="1"/>
          </p:nvPr>
        </p:nvSpPr>
        <p:spPr bwMode="gray">
          <a:xfrm>
            <a:off x="806332" y="1674771"/>
            <a:ext cx="1858809" cy="1858809"/>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5" name="Text Placeholder 4"/>
          <p:cNvSpPr>
            <a:spLocks noGrp="1"/>
          </p:cNvSpPr>
          <p:nvPr>
            <p:ph type="body" sz="quarter" idx="16"/>
          </p:nvPr>
        </p:nvSpPr>
        <p:spPr bwMode="black">
          <a:xfrm>
            <a:off x="2876550" y="1674772"/>
            <a:ext cx="2866328" cy="1858809"/>
          </a:xfrm>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13" name="Picture Placeholder 5"/>
          <p:cNvSpPr>
            <a:spLocks noGrp="1"/>
          </p:cNvSpPr>
          <p:nvPr>
            <p:ph type="pic" sz="quarter" idx="14" hasCustomPrompt="1"/>
          </p:nvPr>
        </p:nvSpPr>
        <p:spPr bwMode="gray">
          <a:xfrm>
            <a:off x="806331" y="3939361"/>
            <a:ext cx="1858809" cy="1858809"/>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4" name="Text Placeholder 6"/>
          <p:cNvSpPr>
            <a:spLocks noGrp="1"/>
          </p:cNvSpPr>
          <p:nvPr>
            <p:ph type="body" sz="quarter" idx="15"/>
          </p:nvPr>
        </p:nvSpPr>
        <p:spPr bwMode="black">
          <a:xfrm>
            <a:off x="2876550" y="3939361"/>
            <a:ext cx="2866328" cy="1858809"/>
          </a:xfrm>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16" name="Picture Placeholder 7"/>
          <p:cNvSpPr>
            <a:spLocks noGrp="1"/>
          </p:cNvSpPr>
          <p:nvPr>
            <p:ph type="pic" sz="quarter" idx="17" hasCustomPrompt="1"/>
          </p:nvPr>
        </p:nvSpPr>
        <p:spPr bwMode="gray">
          <a:xfrm>
            <a:off x="6199805" y="1674771"/>
            <a:ext cx="1858809" cy="1858809"/>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7" name="Text Placeholder 8"/>
          <p:cNvSpPr>
            <a:spLocks noGrp="1"/>
          </p:cNvSpPr>
          <p:nvPr>
            <p:ph type="body" sz="quarter" idx="18"/>
          </p:nvPr>
        </p:nvSpPr>
        <p:spPr bwMode="black">
          <a:xfrm>
            <a:off x="8270023" y="1674772"/>
            <a:ext cx="2866328" cy="1858809"/>
          </a:xfrm>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18" name="Picture Placeholder 9"/>
          <p:cNvSpPr>
            <a:spLocks noGrp="1"/>
          </p:cNvSpPr>
          <p:nvPr>
            <p:ph type="pic" sz="quarter" idx="19" hasCustomPrompt="1"/>
          </p:nvPr>
        </p:nvSpPr>
        <p:spPr bwMode="gray">
          <a:xfrm>
            <a:off x="6199805" y="3939361"/>
            <a:ext cx="1858809" cy="1858809"/>
          </a:xfrm>
          <a:prstGeom prst="rect">
            <a:avLst/>
          </a:prstGeom>
          <a:solidFill>
            <a:schemeClr val="bg1"/>
          </a:solidFill>
          <a:ln w="28575">
            <a:noFill/>
          </a:ln>
        </p:spPr>
        <p:txBody>
          <a:bodyPr anchor="ctr">
            <a:normAutofit/>
          </a:bodyPr>
          <a:lstStyle>
            <a:lvl1pPr marL="0" indent="0" algn="ctr">
              <a:buNone/>
              <a:defRPr sz="1800"/>
            </a:lvl1pPr>
          </a:lstStyle>
          <a:p>
            <a:r>
              <a:rPr lang="en-US"/>
              <a:t>Click Icon to add picture</a:t>
            </a:r>
          </a:p>
        </p:txBody>
      </p:sp>
      <p:sp>
        <p:nvSpPr>
          <p:cNvPr id="19" name="Text Placeholder 10"/>
          <p:cNvSpPr>
            <a:spLocks noGrp="1"/>
          </p:cNvSpPr>
          <p:nvPr>
            <p:ph type="body" sz="quarter" idx="20"/>
          </p:nvPr>
        </p:nvSpPr>
        <p:spPr bwMode="black">
          <a:xfrm>
            <a:off x="8270023" y="3939360"/>
            <a:ext cx="2866328" cy="1858809"/>
          </a:xfrm>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4" name="Date Placeholder 11"/>
          <p:cNvSpPr>
            <a:spLocks noGrp="1"/>
          </p:cNvSpPr>
          <p:nvPr>
            <p:ph type="dt" sz="half" idx="10"/>
          </p:nvPr>
        </p:nvSpPr>
        <p:spPr bwMode="black"/>
        <p:txBody>
          <a:bodyPr/>
          <a:lstStyle/>
          <a:p>
            <a:fld id="{1815FB38-58F3-410A-8DA4-4B706967601F}" type="datetime1">
              <a:rPr lang="en-US" smtClean="0"/>
              <a:t>10/21/2025</a:t>
            </a:fld>
            <a:endParaRPr lang="en-US"/>
          </a:p>
        </p:txBody>
      </p:sp>
      <p:sp>
        <p:nvSpPr>
          <p:cNvPr id="20" name="Footer Placeholder 12"/>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6" name="Slide Number Placeholder 13"/>
          <p:cNvSpPr>
            <a:spLocks noGrp="1"/>
          </p:cNvSpPr>
          <p:nvPr>
            <p:ph type="sldNum" sz="quarter" idx="12"/>
          </p:nvPr>
        </p:nvSpPr>
        <p:spPr bwMode="black"/>
        <p:txBody>
          <a:bodyPr/>
          <a:lstStyle/>
          <a:p>
            <a:fld id="{48F63A3B-78C7-47BE-AE5E-E10140E04643}" type="slidenum">
              <a:rPr lang="en-US" smtClean="0"/>
              <a:t>‹#›</a:t>
            </a:fld>
            <a:endParaRPr lang="en-US"/>
          </a:p>
        </p:txBody>
      </p:sp>
      <p:sp>
        <p:nvSpPr>
          <p:cNvPr id="8" name="Rectangle 14"/>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2069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 (2-Up Horizontal)">
    <p:bg bwMode="gray">
      <p:bgRef idx="1001">
        <a:schemeClr val="bg1"/>
      </p:bgRef>
    </p:bg>
    <p:spTree>
      <p:nvGrpSpPr>
        <p:cNvPr id="1" name=""/>
        <p:cNvGrpSpPr/>
        <p:nvPr/>
      </p:nvGrpSpPr>
      <p:grpSpPr>
        <a:xfrm>
          <a:off x="0" y="0"/>
          <a:ext cx="0" cy="0"/>
          <a:chOff x="0" y="0"/>
          <a:chExt cx="0" cy="0"/>
        </a:xfrm>
      </p:grpSpPr>
      <p:sp>
        <p:nvSpPr>
          <p:cNvPr id="18"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4"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12" name="Picture Placeholder 3"/>
          <p:cNvSpPr>
            <a:spLocks noGrp="1"/>
          </p:cNvSpPr>
          <p:nvPr>
            <p:ph type="pic" sz="quarter" idx="13" hasCustomPrompt="1"/>
          </p:nvPr>
        </p:nvSpPr>
        <p:spPr bwMode="gray">
          <a:xfrm>
            <a:off x="806332" y="2800328"/>
            <a:ext cx="1858809" cy="1858809"/>
          </a:xfrm>
          <a:prstGeom prst="rect">
            <a:avLst/>
          </a:prstGeom>
          <a:noFill/>
          <a:ln w="28575">
            <a:noFill/>
          </a:ln>
        </p:spPr>
        <p:txBody>
          <a:bodyPr anchor="ctr">
            <a:normAutofit/>
          </a:bodyPr>
          <a:lstStyle>
            <a:lvl1pPr marL="0" indent="0" algn="ctr">
              <a:buNone/>
              <a:defRPr sz="1800"/>
            </a:lvl1pPr>
          </a:lstStyle>
          <a:p>
            <a:r>
              <a:rPr lang="en-US"/>
              <a:t>Click Icon to add picture</a:t>
            </a:r>
          </a:p>
        </p:txBody>
      </p:sp>
      <p:sp>
        <p:nvSpPr>
          <p:cNvPr id="15" name="Text Placeholder 4"/>
          <p:cNvSpPr>
            <a:spLocks noGrp="1"/>
          </p:cNvSpPr>
          <p:nvPr>
            <p:ph type="body" sz="quarter" idx="16"/>
          </p:nvPr>
        </p:nvSpPr>
        <p:spPr bwMode="black">
          <a:xfrm>
            <a:off x="2876550" y="2800329"/>
            <a:ext cx="2866328" cy="1858809"/>
          </a:xfrm>
          <a:noFill/>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16" name="Picture Placeholder 5"/>
          <p:cNvSpPr>
            <a:spLocks noGrp="1"/>
          </p:cNvSpPr>
          <p:nvPr>
            <p:ph type="pic" sz="quarter" idx="17" hasCustomPrompt="1"/>
          </p:nvPr>
        </p:nvSpPr>
        <p:spPr bwMode="gray">
          <a:xfrm>
            <a:off x="6199805" y="2800328"/>
            <a:ext cx="1858809" cy="1858809"/>
          </a:xfrm>
          <a:prstGeom prst="rect">
            <a:avLst/>
          </a:prstGeom>
          <a:noFill/>
          <a:ln w="28575">
            <a:noFill/>
          </a:ln>
        </p:spPr>
        <p:txBody>
          <a:bodyPr anchor="ctr">
            <a:normAutofit/>
          </a:bodyPr>
          <a:lstStyle>
            <a:lvl1pPr marL="0" indent="0" algn="ctr">
              <a:buNone/>
              <a:defRPr sz="1800"/>
            </a:lvl1pPr>
          </a:lstStyle>
          <a:p>
            <a:r>
              <a:rPr lang="en-US"/>
              <a:t>Click Icon to add picture</a:t>
            </a:r>
          </a:p>
        </p:txBody>
      </p:sp>
      <p:sp>
        <p:nvSpPr>
          <p:cNvPr id="17" name="Text Placeholder 6"/>
          <p:cNvSpPr>
            <a:spLocks noGrp="1"/>
          </p:cNvSpPr>
          <p:nvPr>
            <p:ph type="body" sz="quarter" idx="18"/>
          </p:nvPr>
        </p:nvSpPr>
        <p:spPr bwMode="black">
          <a:xfrm>
            <a:off x="8270023" y="2800329"/>
            <a:ext cx="2866328" cy="1858809"/>
          </a:xfrm>
          <a:noFill/>
        </p:spPr>
        <p:txBody>
          <a:bodyPr anchor="ctr">
            <a:noAutofit/>
          </a:bodyPr>
          <a:lstStyle>
            <a:lvl1pPr marL="0" indent="0">
              <a:spcBef>
                <a:spcPts val="0"/>
              </a:spcBef>
              <a:buFont typeface="Arial" panose="020B0604020202020204" pitchFamily="34" charset="0"/>
              <a:buNone/>
              <a:defRPr sz="1800"/>
            </a:lvl1pPr>
            <a:lvl2pPr marL="457200" indent="0">
              <a:buFont typeface="Arial" panose="020B0604020202020204" pitchFamily="34" charset="0"/>
              <a:buNone/>
              <a:defRPr sz="1800"/>
            </a:lvl2pPr>
            <a:lvl3pPr marL="914400" indent="0">
              <a:buFont typeface="Arial" panose="020B0604020202020204" pitchFamily="34" charset="0"/>
              <a:buNone/>
              <a:defRPr sz="18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Click to edit Master text styles</a:t>
            </a:r>
          </a:p>
        </p:txBody>
      </p:sp>
      <p:sp>
        <p:nvSpPr>
          <p:cNvPr id="4" name="Date Placeholder 7"/>
          <p:cNvSpPr>
            <a:spLocks noGrp="1"/>
          </p:cNvSpPr>
          <p:nvPr>
            <p:ph type="dt" sz="half" idx="10"/>
          </p:nvPr>
        </p:nvSpPr>
        <p:spPr bwMode="black"/>
        <p:txBody>
          <a:bodyPr/>
          <a:lstStyle/>
          <a:p>
            <a:fld id="{0366E0EA-2D80-452F-9963-33FA7A36BC09}" type="datetime1">
              <a:rPr lang="en-US" smtClean="0"/>
              <a:t>10/21/2025</a:t>
            </a:fld>
            <a:endParaRPr lang="en-US"/>
          </a:p>
        </p:txBody>
      </p:sp>
      <p:sp>
        <p:nvSpPr>
          <p:cNvPr id="20" name="Footer Placeholder 8"/>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6" name="Slide Number Placeholder 9"/>
          <p:cNvSpPr>
            <a:spLocks noGrp="1"/>
          </p:cNvSpPr>
          <p:nvPr>
            <p:ph type="sldNum" sz="quarter" idx="12"/>
          </p:nvPr>
        </p:nvSpPr>
        <p:spPr bwMode="black"/>
        <p:txBody>
          <a:bodyPr/>
          <a:lstStyle/>
          <a:p>
            <a:fld id="{48F63A3B-78C7-47BE-AE5E-E10140E04643}" type="slidenum">
              <a:rPr lang="en-US" smtClean="0"/>
              <a:t>‹#›</a:t>
            </a:fld>
            <a:endParaRPr lang="en-US"/>
          </a:p>
        </p:txBody>
      </p:sp>
      <p:sp>
        <p:nvSpPr>
          <p:cNvPr id="8" name="Rectangle 10"/>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228129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or Objects (10-Up)">
    <p:spTree>
      <p:nvGrpSpPr>
        <p:cNvPr id="1" name=""/>
        <p:cNvGrpSpPr/>
        <p:nvPr/>
      </p:nvGrpSpPr>
      <p:grpSpPr>
        <a:xfrm>
          <a:off x="0" y="0"/>
          <a:ext cx="0" cy="0"/>
          <a:chOff x="0" y="0"/>
          <a:chExt cx="0" cy="0"/>
        </a:xfrm>
      </p:grpSpPr>
      <p:sp>
        <p:nvSpPr>
          <p:cNvPr id="23"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27" name="Content Placeholder 3"/>
          <p:cNvSpPr>
            <a:spLocks noGrp="1"/>
          </p:cNvSpPr>
          <p:nvPr>
            <p:ph sz="half" idx="15" hasCustomPrompt="1"/>
          </p:nvPr>
        </p:nvSpPr>
        <p:spPr bwMode="gray">
          <a:xfrm>
            <a:off x="301038" y="1600201"/>
            <a:ext cx="2069630" cy="2171701"/>
          </a:xfrm>
          <a:solidFill>
            <a:schemeClr val="bg1">
              <a:lumMod val="95000"/>
            </a:schemeClr>
          </a:solid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35" name="Content Placeholder 4"/>
          <p:cNvSpPr>
            <a:spLocks noGrp="1"/>
          </p:cNvSpPr>
          <p:nvPr>
            <p:ph sz="half" idx="27" hasCustomPrompt="1"/>
          </p:nvPr>
        </p:nvSpPr>
        <p:spPr bwMode="gray">
          <a:xfrm>
            <a:off x="2676908" y="1600200"/>
            <a:ext cx="2069630" cy="2171701"/>
          </a:xfrm>
          <a:solidFill>
            <a:schemeClr val="bg1">
              <a:lumMod val="95000"/>
            </a:schemeClr>
          </a:solid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36" name="Content Placeholder 5"/>
          <p:cNvSpPr>
            <a:spLocks noGrp="1"/>
          </p:cNvSpPr>
          <p:nvPr>
            <p:ph sz="half" idx="28" hasCustomPrompt="1"/>
          </p:nvPr>
        </p:nvSpPr>
        <p:spPr bwMode="gray">
          <a:xfrm>
            <a:off x="5061185" y="1600202"/>
            <a:ext cx="2069630" cy="2171699"/>
          </a:xfrm>
          <a:solidFill>
            <a:schemeClr val="bg1">
              <a:lumMod val="95000"/>
            </a:schemeClr>
          </a:solid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38" name="Content Placeholder 6"/>
          <p:cNvSpPr>
            <a:spLocks noGrp="1"/>
          </p:cNvSpPr>
          <p:nvPr>
            <p:ph sz="half" idx="29" hasCustomPrompt="1"/>
          </p:nvPr>
        </p:nvSpPr>
        <p:spPr bwMode="gray">
          <a:xfrm>
            <a:off x="7450666" y="1600200"/>
            <a:ext cx="2069630" cy="2171699"/>
          </a:xfrm>
          <a:solidFill>
            <a:schemeClr val="bg1">
              <a:lumMod val="95000"/>
            </a:schemeClr>
          </a:solid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39" name="Content Placeholder 7"/>
          <p:cNvSpPr>
            <a:spLocks noGrp="1"/>
          </p:cNvSpPr>
          <p:nvPr>
            <p:ph sz="half" idx="30" hasCustomPrompt="1"/>
          </p:nvPr>
        </p:nvSpPr>
        <p:spPr bwMode="gray">
          <a:xfrm>
            <a:off x="9809451" y="1600199"/>
            <a:ext cx="2069630" cy="2171699"/>
          </a:xfrm>
          <a:solidFill>
            <a:schemeClr val="bg1">
              <a:lumMod val="95000"/>
            </a:schemeClr>
          </a:solid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15" name="Content Placeholder 8"/>
          <p:cNvSpPr>
            <a:spLocks noGrp="1"/>
          </p:cNvSpPr>
          <p:nvPr>
            <p:ph sz="half" idx="31" hasCustomPrompt="1"/>
          </p:nvPr>
        </p:nvSpPr>
        <p:spPr bwMode="gray">
          <a:xfrm>
            <a:off x="295833" y="4000500"/>
            <a:ext cx="2069630" cy="2171701"/>
          </a:xfrm>
          <a:no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16" name="Content Placeholder 9"/>
          <p:cNvSpPr>
            <a:spLocks noGrp="1"/>
          </p:cNvSpPr>
          <p:nvPr>
            <p:ph sz="half" idx="32" hasCustomPrompt="1"/>
          </p:nvPr>
        </p:nvSpPr>
        <p:spPr bwMode="gray">
          <a:xfrm>
            <a:off x="2671704" y="4000499"/>
            <a:ext cx="2069630" cy="2171701"/>
          </a:xfrm>
          <a:no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17" name="Content Placeholder 10"/>
          <p:cNvSpPr>
            <a:spLocks noGrp="1"/>
          </p:cNvSpPr>
          <p:nvPr>
            <p:ph sz="half" idx="33" hasCustomPrompt="1"/>
          </p:nvPr>
        </p:nvSpPr>
        <p:spPr bwMode="gray">
          <a:xfrm>
            <a:off x="5055980" y="4000501"/>
            <a:ext cx="2069630" cy="2171699"/>
          </a:xfrm>
          <a:no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18" name="Content Placeholder 11"/>
          <p:cNvSpPr>
            <a:spLocks noGrp="1"/>
          </p:cNvSpPr>
          <p:nvPr>
            <p:ph sz="half" idx="34" hasCustomPrompt="1"/>
          </p:nvPr>
        </p:nvSpPr>
        <p:spPr bwMode="gray">
          <a:xfrm>
            <a:off x="7445462" y="4000499"/>
            <a:ext cx="2069630" cy="2171699"/>
          </a:xfrm>
          <a:no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19" name="Content Placeholder 12"/>
          <p:cNvSpPr>
            <a:spLocks noGrp="1"/>
          </p:cNvSpPr>
          <p:nvPr>
            <p:ph sz="half" idx="35" hasCustomPrompt="1"/>
          </p:nvPr>
        </p:nvSpPr>
        <p:spPr bwMode="gray">
          <a:xfrm>
            <a:off x="9804246" y="4000498"/>
            <a:ext cx="2069630" cy="2171699"/>
          </a:xfrm>
          <a:noFill/>
        </p:spPr>
        <p:txBody>
          <a:bodyPr>
            <a:normAutofit/>
          </a:bodyPr>
          <a:lstStyle>
            <a:lvl1pPr marL="0" indent="0">
              <a:buNone/>
              <a:defRPr sz="2500"/>
            </a:lvl1pPr>
            <a:lvl2pPr marL="391993" indent="0">
              <a:buNone/>
              <a:defRPr/>
            </a:lvl2pPr>
            <a:lvl3pPr marL="732244" indent="0">
              <a:buNone/>
              <a:defRPr/>
            </a:lvl3pPr>
            <a:lvl4pPr marL="1074062" indent="0">
              <a:buNone/>
              <a:defRPr/>
            </a:lvl4pPr>
            <a:lvl5pPr marL="1414312" indent="0">
              <a:buNone/>
              <a:defRPr/>
            </a:lvl5pPr>
          </a:lstStyle>
          <a:p>
            <a:pPr lvl="0"/>
            <a:r>
              <a:rPr lang="en-US"/>
              <a:t>Click icon to add object</a:t>
            </a:r>
          </a:p>
        </p:txBody>
      </p:sp>
      <p:sp>
        <p:nvSpPr>
          <p:cNvPr id="20" name="Date Placeholder 13"/>
          <p:cNvSpPr>
            <a:spLocks noGrp="1"/>
          </p:cNvSpPr>
          <p:nvPr>
            <p:ph type="dt" sz="half" idx="10"/>
          </p:nvPr>
        </p:nvSpPr>
        <p:spPr bwMode="black">
          <a:xfrm>
            <a:off x="838200" y="6356350"/>
            <a:ext cx="1358590" cy="365125"/>
          </a:xfrm>
        </p:spPr>
        <p:txBody>
          <a:bodyPr/>
          <a:lstStyle/>
          <a:p>
            <a:fld id="{1815FB38-58F3-410A-8DA4-4B706967601F}" type="datetime1">
              <a:rPr lang="en-US" smtClean="0"/>
              <a:t>10/21/2025</a:t>
            </a:fld>
            <a:endParaRPr lang="en-US"/>
          </a:p>
        </p:txBody>
      </p:sp>
      <p:sp>
        <p:nvSpPr>
          <p:cNvPr id="21" name="Footer Placeholder 14"/>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22" name="Slide Number Placeholder 15"/>
          <p:cNvSpPr>
            <a:spLocks noGrp="1"/>
          </p:cNvSpPr>
          <p:nvPr>
            <p:ph type="sldNum" sz="quarter" idx="12"/>
          </p:nvPr>
        </p:nvSpPr>
        <p:spPr bwMode="black">
          <a:xfrm>
            <a:off x="9891132" y="6356350"/>
            <a:ext cx="1462668" cy="365125"/>
          </a:xfrm>
        </p:spPr>
        <p:txBody>
          <a:bodyPr/>
          <a:lstStyle/>
          <a:p>
            <a:fld id="{48F63A3B-78C7-47BE-AE5E-E10140E04643}" type="slidenum">
              <a:rPr lang="en-US" smtClean="0"/>
              <a:t>‹#›</a:t>
            </a:fld>
            <a:endParaRPr lang="en-US"/>
          </a:p>
        </p:txBody>
      </p:sp>
      <p:sp>
        <p:nvSpPr>
          <p:cNvPr id="25" name="Rectangle 16"/>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3773375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Image (Blue Title)">
    <p:bg>
      <p:bgPr>
        <a:solidFill>
          <a:schemeClr val="bg1"/>
        </a:solidFill>
        <a:effectLst/>
      </p:bgPr>
    </p:bg>
    <p:spTree>
      <p:nvGrpSpPr>
        <p:cNvPr id="1" name=""/>
        <p:cNvGrpSpPr/>
        <p:nvPr/>
      </p:nvGrpSpPr>
      <p:grpSpPr>
        <a:xfrm>
          <a:off x="0" y="0"/>
          <a:ext cx="0" cy="0"/>
          <a:chOff x="0" y="0"/>
          <a:chExt cx="0" cy="0"/>
        </a:xfrm>
      </p:grpSpPr>
      <p:sp>
        <p:nvSpPr>
          <p:cNvPr id="5" name="Rectangle 1"/>
          <p:cNvSpPr txBox="1">
            <a:spLocks/>
          </p:cNvSpPr>
          <p:nvPr userDrawn="1"/>
        </p:nvSpPr>
        <p:spPr bwMode="black">
          <a:xfrm>
            <a:off x="-1" y="5638800"/>
            <a:ext cx="12192000" cy="1219200"/>
          </a:xfrm>
          <a:prstGeom prst="rect">
            <a:avLst/>
          </a:prstGeom>
          <a:solidFill>
            <a:srgbClr val="003865"/>
          </a:solidFill>
        </p:spPr>
        <p:txBody>
          <a:bodyPr vert="horz" lIns="0" tIns="0" rIns="0" bIns="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endParaRPr lang="en-US"/>
          </a:p>
        </p:txBody>
      </p:sp>
      <p:sp>
        <p:nvSpPr>
          <p:cNvPr id="9" name="Title 2"/>
          <p:cNvSpPr>
            <a:spLocks noGrp="1"/>
          </p:cNvSpPr>
          <p:nvPr>
            <p:ph type="title" hasCustomPrompt="1"/>
          </p:nvPr>
        </p:nvSpPr>
        <p:spPr bwMode="white">
          <a:xfrm>
            <a:off x="266700" y="5638801"/>
            <a:ext cx="11658600" cy="1219200"/>
          </a:xfrm>
          <a:noFill/>
        </p:spPr>
        <p:txBody>
          <a:bodyPr>
            <a:normAutofit/>
          </a:bodyPr>
          <a:lstStyle>
            <a:lvl1pPr algn="ctr">
              <a:defRPr sz="3600">
                <a:solidFill>
                  <a:schemeClr val="bg1"/>
                </a:solidFill>
              </a:defRPr>
            </a:lvl1pPr>
          </a:lstStyle>
          <a:p>
            <a:r>
              <a:rPr lang="en-US"/>
              <a:t>Click to edit title</a:t>
            </a:r>
          </a:p>
        </p:txBody>
      </p:sp>
      <p:sp>
        <p:nvSpPr>
          <p:cNvPr id="4" name="Picture Placeholder 3"/>
          <p:cNvSpPr>
            <a:spLocks noGrp="1"/>
          </p:cNvSpPr>
          <p:nvPr>
            <p:ph type="pic" sz="quarter" idx="10"/>
          </p:nvPr>
        </p:nvSpPr>
        <p:spPr bwMode="gray">
          <a:xfrm>
            <a:off x="0" y="2"/>
            <a:ext cx="12192000" cy="5638797"/>
          </a:xfrm>
        </p:spPr>
        <p:txBody>
          <a:bodyPr/>
          <a:lstStyle/>
          <a:p>
            <a:r>
              <a:rPr lang="en-US"/>
              <a:t>Click icon to add picture</a:t>
            </a:r>
          </a:p>
        </p:txBody>
      </p:sp>
    </p:spTree>
    <p:extLst>
      <p:ext uri="{BB962C8B-B14F-4D97-AF65-F5344CB8AC3E}">
        <p14:creationId xmlns:p14="http://schemas.microsoft.com/office/powerpoint/2010/main" val="104511261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g Image (Dark Title)">
    <p:bg>
      <p:bgPr>
        <a:solidFill>
          <a:schemeClr val="bg1"/>
        </a:solidFill>
        <a:effectLst/>
      </p:bgPr>
    </p:bg>
    <p:spTree>
      <p:nvGrpSpPr>
        <p:cNvPr id="1" name=""/>
        <p:cNvGrpSpPr/>
        <p:nvPr/>
      </p:nvGrpSpPr>
      <p:grpSpPr>
        <a:xfrm>
          <a:off x="0" y="0"/>
          <a:ext cx="0" cy="0"/>
          <a:chOff x="0" y="0"/>
          <a:chExt cx="0" cy="0"/>
        </a:xfrm>
      </p:grpSpPr>
      <p:sp>
        <p:nvSpPr>
          <p:cNvPr id="5" name="Rectangle 1"/>
          <p:cNvSpPr txBox="1">
            <a:spLocks/>
          </p:cNvSpPr>
          <p:nvPr userDrawn="1"/>
        </p:nvSpPr>
        <p:spPr bwMode="black">
          <a:xfrm>
            <a:off x="-1" y="5638801"/>
            <a:ext cx="12192000" cy="1219200"/>
          </a:xfrm>
          <a:prstGeom prst="rect">
            <a:avLst/>
          </a:prstGeom>
          <a:solidFill>
            <a:srgbClr val="0D0D0D">
              <a:alpha val="87843"/>
            </a:srgbClr>
          </a:solidFill>
        </p:spPr>
        <p:txBody>
          <a:bodyPr vert="horz" lIns="0" tIns="0" rIns="0" bIns="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endParaRPr lang="en-US"/>
          </a:p>
        </p:txBody>
      </p:sp>
      <p:sp>
        <p:nvSpPr>
          <p:cNvPr id="9" name="Title 2"/>
          <p:cNvSpPr>
            <a:spLocks noGrp="1"/>
          </p:cNvSpPr>
          <p:nvPr>
            <p:ph type="title" hasCustomPrompt="1"/>
          </p:nvPr>
        </p:nvSpPr>
        <p:spPr bwMode="white">
          <a:xfrm>
            <a:off x="266700" y="5638801"/>
            <a:ext cx="11658600" cy="1219200"/>
          </a:xfrm>
          <a:noFill/>
        </p:spPr>
        <p:txBody>
          <a:bodyPr>
            <a:normAutofit/>
          </a:bodyPr>
          <a:lstStyle>
            <a:lvl1pPr algn="ctr">
              <a:defRPr sz="3600">
                <a:solidFill>
                  <a:schemeClr val="bg1"/>
                </a:solidFill>
              </a:defRPr>
            </a:lvl1pPr>
          </a:lstStyle>
          <a:p>
            <a:r>
              <a:rPr lang="en-US"/>
              <a:t>Click to edit title</a:t>
            </a:r>
          </a:p>
        </p:txBody>
      </p:sp>
      <p:sp>
        <p:nvSpPr>
          <p:cNvPr id="4" name="Picture Placeholder 3"/>
          <p:cNvSpPr>
            <a:spLocks noGrp="1"/>
          </p:cNvSpPr>
          <p:nvPr>
            <p:ph type="pic" sz="quarter" idx="10"/>
          </p:nvPr>
        </p:nvSpPr>
        <p:spPr bwMode="gray">
          <a:xfrm>
            <a:off x="0" y="2"/>
            <a:ext cx="12192000" cy="5638799"/>
          </a:xfrm>
        </p:spPr>
        <p:txBody>
          <a:bodyPr/>
          <a:lstStyle/>
          <a:p>
            <a:r>
              <a:rPr lang="en-US"/>
              <a:t>Click icon to add picture</a:t>
            </a:r>
          </a:p>
        </p:txBody>
      </p:sp>
    </p:spTree>
    <p:extLst>
      <p:ext uri="{BB962C8B-B14F-4D97-AF65-F5344CB8AC3E}">
        <p14:creationId xmlns:p14="http://schemas.microsoft.com/office/powerpoint/2010/main" val="329788730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ig Image (Green Title)">
    <p:bg>
      <p:bgPr>
        <a:solidFill>
          <a:schemeClr val="bg1"/>
        </a:solidFill>
        <a:effectLst/>
      </p:bgPr>
    </p:bg>
    <p:spTree>
      <p:nvGrpSpPr>
        <p:cNvPr id="1" name=""/>
        <p:cNvGrpSpPr/>
        <p:nvPr/>
      </p:nvGrpSpPr>
      <p:grpSpPr>
        <a:xfrm>
          <a:off x="0" y="0"/>
          <a:ext cx="0" cy="0"/>
          <a:chOff x="0" y="0"/>
          <a:chExt cx="0" cy="0"/>
        </a:xfrm>
      </p:grpSpPr>
      <p:sp>
        <p:nvSpPr>
          <p:cNvPr id="5" name="Rectangle 1"/>
          <p:cNvSpPr txBox="1">
            <a:spLocks/>
          </p:cNvSpPr>
          <p:nvPr userDrawn="1"/>
        </p:nvSpPr>
        <p:spPr bwMode="auto">
          <a:xfrm>
            <a:off x="0" y="5638800"/>
            <a:ext cx="12192000" cy="1219200"/>
          </a:xfrm>
          <a:prstGeom prst="rect">
            <a:avLst/>
          </a:prstGeom>
          <a:solidFill>
            <a:srgbClr val="78BE21"/>
          </a:solidFill>
        </p:spPr>
        <p:txBody>
          <a:bodyPr vert="horz" lIns="0" tIns="0" rIns="0" bIns="0" rtlCol="0" anchor="ctr">
            <a:normAutofit/>
          </a:bodyPr>
          <a:lstStyle>
            <a:lvl1pPr algn="ctr" defTabSz="914400" rtl="0" eaLnBrk="1" latinLnBrk="0" hangingPunct="1">
              <a:lnSpc>
                <a:spcPct val="90000"/>
              </a:lnSpc>
              <a:spcBef>
                <a:spcPct val="0"/>
              </a:spcBef>
              <a:buNone/>
              <a:defRPr sz="3600" kern="1200">
                <a:solidFill>
                  <a:schemeClr val="tx2"/>
                </a:solidFill>
                <a:latin typeface="+mj-lt"/>
                <a:ea typeface="+mj-ea"/>
                <a:cs typeface="+mj-cs"/>
              </a:defRPr>
            </a:lvl1pPr>
          </a:lstStyle>
          <a:p>
            <a:endParaRPr lang="en-US"/>
          </a:p>
        </p:txBody>
      </p:sp>
      <p:sp>
        <p:nvSpPr>
          <p:cNvPr id="9" name="Title 2"/>
          <p:cNvSpPr>
            <a:spLocks noGrp="1"/>
          </p:cNvSpPr>
          <p:nvPr>
            <p:ph type="title" hasCustomPrompt="1"/>
          </p:nvPr>
        </p:nvSpPr>
        <p:spPr bwMode="black">
          <a:xfrm>
            <a:off x="266700" y="5638800"/>
            <a:ext cx="11658600" cy="1219200"/>
          </a:xfrm>
          <a:noFill/>
        </p:spPr>
        <p:txBody>
          <a:bodyPr>
            <a:normAutofit/>
          </a:bodyPr>
          <a:lstStyle>
            <a:lvl1pPr algn="ctr">
              <a:defRPr sz="3600">
                <a:solidFill>
                  <a:schemeClr val="tx2"/>
                </a:solidFill>
              </a:defRPr>
            </a:lvl1pPr>
          </a:lstStyle>
          <a:p>
            <a:r>
              <a:rPr lang="en-US"/>
              <a:t>Click to edit title</a:t>
            </a:r>
          </a:p>
        </p:txBody>
      </p:sp>
      <p:sp>
        <p:nvSpPr>
          <p:cNvPr id="4" name="Picture Placeholder 3"/>
          <p:cNvSpPr>
            <a:spLocks noGrp="1"/>
          </p:cNvSpPr>
          <p:nvPr>
            <p:ph type="pic" sz="quarter" idx="10"/>
          </p:nvPr>
        </p:nvSpPr>
        <p:spPr bwMode="gray">
          <a:xfrm>
            <a:off x="0" y="3"/>
            <a:ext cx="12192000" cy="5638798"/>
          </a:xfrm>
        </p:spPr>
        <p:txBody>
          <a:bodyPr/>
          <a:lstStyle/>
          <a:p>
            <a:r>
              <a:rPr lang="en-US"/>
              <a:t>Click icon to add picture</a:t>
            </a:r>
          </a:p>
        </p:txBody>
      </p:sp>
    </p:spTree>
    <p:extLst>
      <p:ext uri="{BB962C8B-B14F-4D97-AF65-F5344CB8AC3E}">
        <p14:creationId xmlns:p14="http://schemas.microsoft.com/office/powerpoint/2010/main" val="163423732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ig Image (Light Gray Title)">
    <p:bg>
      <p:bgPr>
        <a:solidFill>
          <a:schemeClr val="bg1"/>
        </a:solidFill>
        <a:effectLst/>
      </p:bgPr>
    </p:bg>
    <p:spTree>
      <p:nvGrpSpPr>
        <p:cNvPr id="1" name=""/>
        <p:cNvGrpSpPr/>
        <p:nvPr/>
      </p:nvGrpSpPr>
      <p:grpSpPr>
        <a:xfrm>
          <a:off x="0" y="0"/>
          <a:ext cx="0" cy="0"/>
          <a:chOff x="0" y="0"/>
          <a:chExt cx="0" cy="0"/>
        </a:xfrm>
      </p:grpSpPr>
      <p:sp>
        <p:nvSpPr>
          <p:cNvPr id="5" name="Rectangle 1"/>
          <p:cNvSpPr txBox="1">
            <a:spLocks/>
          </p:cNvSpPr>
          <p:nvPr userDrawn="1"/>
        </p:nvSpPr>
        <p:spPr bwMode="auto">
          <a:xfrm>
            <a:off x="0" y="5638800"/>
            <a:ext cx="12192000" cy="1219200"/>
          </a:xfrm>
          <a:prstGeom prst="rect">
            <a:avLst/>
          </a:prstGeom>
          <a:solidFill>
            <a:srgbClr val="E8E8E8">
              <a:alpha val="87843"/>
            </a:srgbClr>
          </a:solidFill>
        </p:spPr>
        <p:txBody>
          <a:bodyPr vert="horz" lIns="0" tIns="0" rIns="0" bIns="0" rtlCol="0" anchor="ctr">
            <a:normAutofit/>
          </a:bodyPr>
          <a:lstStyle>
            <a:lvl1pPr algn="ctr" defTabSz="914400" rtl="0" eaLnBrk="1" latinLnBrk="0" hangingPunct="1">
              <a:lnSpc>
                <a:spcPct val="90000"/>
              </a:lnSpc>
              <a:spcBef>
                <a:spcPct val="0"/>
              </a:spcBef>
              <a:buNone/>
              <a:defRPr sz="3600" kern="1200">
                <a:solidFill>
                  <a:schemeClr val="tx2"/>
                </a:solidFill>
                <a:latin typeface="+mj-lt"/>
                <a:ea typeface="+mj-ea"/>
                <a:cs typeface="+mj-cs"/>
              </a:defRPr>
            </a:lvl1pPr>
          </a:lstStyle>
          <a:p>
            <a:endParaRPr lang="en-US"/>
          </a:p>
        </p:txBody>
      </p:sp>
      <p:sp>
        <p:nvSpPr>
          <p:cNvPr id="9" name="Title 2"/>
          <p:cNvSpPr>
            <a:spLocks noGrp="1"/>
          </p:cNvSpPr>
          <p:nvPr>
            <p:ph type="title" hasCustomPrompt="1"/>
          </p:nvPr>
        </p:nvSpPr>
        <p:spPr bwMode="black">
          <a:xfrm>
            <a:off x="266700" y="5638800"/>
            <a:ext cx="11658600" cy="1219200"/>
          </a:xfrm>
          <a:noFill/>
        </p:spPr>
        <p:txBody>
          <a:bodyPr>
            <a:normAutofit/>
          </a:bodyPr>
          <a:lstStyle>
            <a:lvl1pPr algn="ctr">
              <a:defRPr sz="3600">
                <a:solidFill>
                  <a:schemeClr val="tx2"/>
                </a:solidFill>
              </a:defRPr>
            </a:lvl1pPr>
          </a:lstStyle>
          <a:p>
            <a:r>
              <a:rPr lang="en-US"/>
              <a:t>Click to edit title</a:t>
            </a:r>
          </a:p>
        </p:txBody>
      </p:sp>
      <p:sp>
        <p:nvSpPr>
          <p:cNvPr id="4" name="Picture Placeholder 3"/>
          <p:cNvSpPr>
            <a:spLocks noGrp="1"/>
          </p:cNvSpPr>
          <p:nvPr>
            <p:ph type="pic" sz="quarter" idx="10"/>
          </p:nvPr>
        </p:nvSpPr>
        <p:spPr bwMode="gray">
          <a:xfrm>
            <a:off x="0" y="3"/>
            <a:ext cx="12192000" cy="5638798"/>
          </a:xfrm>
        </p:spPr>
        <p:txBody>
          <a:bodyPr/>
          <a:lstStyle/>
          <a:p>
            <a:r>
              <a:rPr lang="en-US"/>
              <a:t>Click icon to add picture</a:t>
            </a:r>
          </a:p>
        </p:txBody>
      </p:sp>
    </p:spTree>
    <p:extLst>
      <p:ext uri="{BB962C8B-B14F-4D97-AF65-F5344CB8AC3E}">
        <p14:creationId xmlns:p14="http://schemas.microsoft.com/office/powerpoint/2010/main" val="17037976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bg1"/>
        </a:solidFill>
        <a:effectLst/>
      </p:bgPr>
    </p:bg>
    <p:spTree>
      <p:nvGrpSpPr>
        <p:cNvPr id="1" name=""/>
        <p:cNvGrpSpPr/>
        <p:nvPr/>
      </p:nvGrpSpPr>
      <p:grpSpPr>
        <a:xfrm>
          <a:off x="0" y="0"/>
          <a:ext cx="0" cy="0"/>
          <a:chOff x="0" y="0"/>
          <a:chExt cx="0" cy="0"/>
        </a:xfrm>
      </p:grpSpPr>
      <p:sp>
        <p:nvSpPr>
          <p:cNvPr id="8" name="Rectangle 1"/>
          <p:cNvSpPr txBox="1">
            <a:spLocks/>
          </p:cNvSpPr>
          <p:nvPr userDrawn="1"/>
        </p:nvSpPr>
        <p:spPr bwMode="black">
          <a:xfrm>
            <a:off x="0" y="3477837"/>
            <a:ext cx="12192000" cy="1295182"/>
          </a:xfrm>
          <a:prstGeom prst="rect">
            <a:avLst/>
          </a:prstGeom>
          <a:solidFill>
            <a:schemeClr val="accent1"/>
          </a:solidFill>
        </p:spPr>
        <p:txBody>
          <a:bodyPr vert="horz" wrap="square" lIns="0" tIns="0" rIns="0" bIns="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endParaRPr lang="en-US"/>
          </a:p>
        </p:txBody>
      </p:sp>
      <p:sp>
        <p:nvSpPr>
          <p:cNvPr id="2" name="Title 2"/>
          <p:cNvSpPr>
            <a:spLocks noGrp="1"/>
          </p:cNvSpPr>
          <p:nvPr>
            <p:ph type="ctrTitle" hasCustomPrompt="1"/>
          </p:nvPr>
        </p:nvSpPr>
        <p:spPr bwMode="white">
          <a:xfrm>
            <a:off x="266700" y="3477837"/>
            <a:ext cx="11658600" cy="1295182"/>
          </a:xfrm>
          <a:noFill/>
        </p:spPr>
        <p:txBody>
          <a:bodyPr wrap="square" lIns="182880" tIns="91440" rIns="182880" bIns="91440" anchor="ctr">
            <a:normAutofit/>
          </a:bodyPr>
          <a:lstStyle>
            <a:lvl1pPr algn="ctr">
              <a:defRPr sz="3600">
                <a:solidFill>
                  <a:schemeClr val="bg1"/>
                </a:solidFill>
              </a:defRPr>
            </a:lvl1pPr>
          </a:lstStyle>
          <a:p>
            <a:r>
              <a:rPr lang="en-US"/>
              <a:t>Click to enter the slideshow title</a:t>
            </a:r>
          </a:p>
        </p:txBody>
      </p:sp>
      <p:sp>
        <p:nvSpPr>
          <p:cNvPr id="3" name="Rectangle 3"/>
          <p:cNvSpPr/>
          <p:nvPr userDrawn="1"/>
        </p:nvSpPr>
        <p:spPr bwMode="auto">
          <a:xfrm>
            <a:off x="0" y="4773019"/>
            <a:ext cx="12192000" cy="2084981"/>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1" name="Text Placeholder 4"/>
          <p:cNvSpPr>
            <a:spLocks noGrp="1"/>
          </p:cNvSpPr>
          <p:nvPr>
            <p:ph type="body" sz="quarter" idx="18" hasCustomPrompt="1"/>
          </p:nvPr>
        </p:nvSpPr>
        <p:spPr bwMode="black">
          <a:xfrm>
            <a:off x="838200" y="5041204"/>
            <a:ext cx="10515600" cy="1097128"/>
          </a:xfrm>
        </p:spPr>
        <p:txBody>
          <a:bodyPr>
            <a:normAutofit/>
          </a:bodyPr>
          <a:lstStyle>
            <a:lvl1pPr marL="0" indent="0" algn="ctr">
              <a:buNone/>
              <a:defRPr sz="2400"/>
            </a:lvl1pPr>
          </a:lstStyle>
          <a:p>
            <a:pPr lvl="0"/>
            <a:r>
              <a:rPr lang="en-US" err="1"/>
              <a:t>Firstname</a:t>
            </a:r>
            <a:r>
              <a:rPr lang="en-US"/>
              <a:t> </a:t>
            </a:r>
            <a:r>
              <a:rPr lang="en-US" err="1"/>
              <a:t>Lastname</a:t>
            </a:r>
            <a:r>
              <a:rPr lang="en-US"/>
              <a:t> | Job Title</a:t>
            </a:r>
          </a:p>
        </p:txBody>
      </p:sp>
      <p:pic>
        <p:nvPicPr>
          <p:cNvPr id="13" name="Graphic 5" descr="Minnesota Department of Health logo">
            <a:extLst>
              <a:ext uri="{FF2B5EF4-FFF2-40B4-BE49-F238E27FC236}">
                <a16:creationId xmlns:a16="http://schemas.microsoft.com/office/drawing/2014/main" id="{AB91618F-0F80-4130-B959-FE0C5B87DF4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50124" y="6161606"/>
            <a:ext cx="2427390" cy="346770"/>
          </a:xfrm>
          <a:prstGeom prst="rect">
            <a:avLst/>
          </a:prstGeom>
        </p:spPr>
      </p:pic>
      <p:sp>
        <p:nvSpPr>
          <p:cNvPr id="9" name="Footer Placeholder 6"/>
          <p:cNvSpPr>
            <a:spLocks noGrp="1"/>
          </p:cNvSpPr>
          <p:nvPr>
            <p:ph type="ftr" sz="quarter" idx="3"/>
          </p:nvPr>
        </p:nvSpPr>
        <p:spPr bwMode="black">
          <a:xfrm>
            <a:off x="5766153" y="6138332"/>
            <a:ext cx="5587647" cy="365125"/>
          </a:xfrm>
          <a:prstGeom prst="rect">
            <a:avLst/>
          </a:prstGeom>
        </p:spPr>
        <p:txBody>
          <a:bodyPr anchor="b"/>
          <a:lstStyle>
            <a:lvl1pPr algn="r">
              <a:defRPr sz="1200">
                <a:solidFill>
                  <a:schemeClr val="tx2"/>
                </a:solidFill>
              </a:defRPr>
            </a:lvl1pPr>
          </a:lstStyle>
          <a:p>
            <a:r>
              <a:rPr lang="en-US"/>
              <a:t>health.state.mn.us</a:t>
            </a:r>
          </a:p>
        </p:txBody>
      </p:sp>
      <p:sp>
        <p:nvSpPr>
          <p:cNvPr id="6" name="Picture Placeholder 7"/>
          <p:cNvSpPr>
            <a:spLocks noGrp="1"/>
          </p:cNvSpPr>
          <p:nvPr>
            <p:ph type="pic" sz="quarter" idx="17"/>
          </p:nvPr>
        </p:nvSpPr>
        <p:spPr bwMode="gray">
          <a:xfrm>
            <a:off x="0" y="0"/>
            <a:ext cx="12192000" cy="3380732"/>
          </a:xfrm>
        </p:spPr>
        <p:txBody>
          <a:bodyPr/>
          <a:lstStyle/>
          <a:p>
            <a:r>
              <a:rPr lang="en-US"/>
              <a:t>Click icon to add picture</a:t>
            </a:r>
          </a:p>
        </p:txBody>
      </p:sp>
    </p:spTree>
    <p:extLst>
      <p:ext uri="{BB962C8B-B14F-4D97-AF65-F5344CB8AC3E}">
        <p14:creationId xmlns:p14="http://schemas.microsoft.com/office/powerpoint/2010/main" val="1788824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Dark Horizontal)">
    <p:bg bwMode="black">
      <p:bgPr>
        <a:gradFill>
          <a:gsLst>
            <a:gs pos="100000">
              <a:schemeClr val="tx2">
                <a:lumMod val="95000"/>
                <a:lumOff val="5000"/>
              </a:schemeClr>
            </a:gs>
            <a:gs pos="45000">
              <a:schemeClr val="tx2">
                <a:lumMod val="85000"/>
                <a:lumOff val="15000"/>
              </a:schemeClr>
            </a:gs>
            <a:gs pos="86000">
              <a:schemeClr val="tx2">
                <a:lumMod val="90000"/>
                <a:lumOff val="1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white">
          <a:xfrm>
            <a:off x="815897" y="287066"/>
            <a:ext cx="3521927" cy="2734914"/>
          </a:xfrm>
        </p:spPr>
        <p:txBody>
          <a:bodyPr/>
          <a:lstStyle>
            <a:lvl1pPr>
              <a:defRPr b="0">
                <a:solidFill>
                  <a:schemeClr val="accent2"/>
                </a:solidFill>
              </a:defRPr>
            </a:lvl1pPr>
          </a:lstStyle>
          <a:p>
            <a:r>
              <a:rPr lang="en-US"/>
              <a:t>Click to edit title</a:t>
            </a:r>
          </a:p>
        </p:txBody>
      </p:sp>
      <p:sp>
        <p:nvSpPr>
          <p:cNvPr id="15" name="Text Placeholder 2"/>
          <p:cNvSpPr>
            <a:spLocks noGrp="1"/>
          </p:cNvSpPr>
          <p:nvPr>
            <p:ph type="body" sz="quarter" idx="13"/>
          </p:nvPr>
        </p:nvSpPr>
        <p:spPr bwMode="white">
          <a:xfrm>
            <a:off x="815975" y="3211513"/>
            <a:ext cx="3521849" cy="2475609"/>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976787" y="504855"/>
            <a:ext cx="9618920" cy="5413315"/>
          </a:xfrm>
          <a:prstGeom prst="rect">
            <a:avLst/>
          </a:prstGeom>
          <a:ln>
            <a:noFill/>
          </a:ln>
          <a:effectLst>
            <a:outerShdw blurRad="292100" dist="139700" dir="2700000" algn="tl" rotWithShape="0">
              <a:srgbClr val="333333">
                <a:alpha val="65000"/>
              </a:srgbClr>
            </a:outerShdw>
          </a:effectLst>
        </p:spPr>
      </p:pic>
      <p:sp>
        <p:nvSpPr>
          <p:cNvPr id="16" name="Picture Placeholder 4" descr="Screenshot"/>
          <p:cNvSpPr>
            <a:spLocks noGrp="1"/>
          </p:cNvSpPr>
          <p:nvPr>
            <p:ph type="pic" sz="quarter" idx="10" hasCustomPrompt="1"/>
          </p:nvPr>
        </p:nvSpPr>
        <p:spPr bwMode="gray">
          <a:xfrm>
            <a:off x="4976787" y="1067565"/>
            <a:ext cx="9516215" cy="4850604"/>
          </a:xfrm>
        </p:spPr>
        <p:txBody>
          <a:bodyPr/>
          <a:lstStyle>
            <a:lvl1pPr>
              <a:defRPr/>
            </a:lvl1pPr>
          </a:lstStyle>
          <a:p>
            <a:r>
              <a:rPr lang="en-US"/>
              <a:t>Click icon to insert screenshot</a:t>
            </a:r>
          </a:p>
        </p:txBody>
      </p:sp>
      <p:sp>
        <p:nvSpPr>
          <p:cNvPr id="8" name="Date Placeholder 5"/>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F4B91AA0-3BA7-4036-A3DA-317C6C4FFA29}" type="datetime1">
              <a:rPr lang="en-US" smtClean="0"/>
              <a:t>10/21/2025</a:t>
            </a:fld>
            <a:endParaRPr lang="en-US"/>
          </a:p>
        </p:txBody>
      </p:sp>
      <p:sp>
        <p:nvSpPr>
          <p:cNvPr id="7" name="Footer Placeholder 6"/>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9" name="Slide Number Placeholder 7"/>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755601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ark Vertical)">
    <p:bg bwMode="black">
      <p:bgPr>
        <a:gradFill>
          <a:gsLst>
            <a:gs pos="100000">
              <a:schemeClr val="tx2">
                <a:lumMod val="95000"/>
                <a:lumOff val="5000"/>
              </a:schemeClr>
            </a:gs>
            <a:gs pos="45000">
              <a:schemeClr val="tx2">
                <a:lumMod val="85000"/>
                <a:lumOff val="15000"/>
              </a:schemeClr>
            </a:gs>
            <a:gs pos="86000">
              <a:schemeClr val="tx2">
                <a:lumMod val="90000"/>
                <a:lumOff val="1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sp>
        <p:nvSpPr>
          <p:cNvPr id="11" name="Text Placeholder 2"/>
          <p:cNvSpPr>
            <a:spLocks noGrp="1"/>
          </p:cNvSpPr>
          <p:nvPr>
            <p:ph type="body" sz="quarter" idx="13"/>
          </p:nvPr>
        </p:nvSpPr>
        <p:spPr bwMode="white">
          <a:xfrm>
            <a:off x="838200" y="1365203"/>
            <a:ext cx="10515600" cy="1567183"/>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pic>
        <p:nvPicPr>
          <p:cNvPr id="12"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373458" y="3222702"/>
            <a:ext cx="9387470" cy="5283060"/>
          </a:xfrm>
          <a:prstGeom prst="rect">
            <a:avLst/>
          </a:prstGeom>
          <a:ln>
            <a:noFill/>
          </a:ln>
          <a:effectLst>
            <a:outerShdw blurRad="292100" dist="139700" dir="2700000" algn="tl" rotWithShape="0">
              <a:srgbClr val="333333">
                <a:alpha val="65000"/>
              </a:srgbClr>
            </a:outerShdw>
          </a:effectLst>
        </p:spPr>
      </p:pic>
      <p:sp>
        <p:nvSpPr>
          <p:cNvPr id="17" name="Picture Placeholder 4" descr="Screenshot"/>
          <p:cNvSpPr>
            <a:spLocks noGrp="1"/>
          </p:cNvSpPr>
          <p:nvPr>
            <p:ph type="pic" sz="quarter" idx="10" hasCustomPrompt="1"/>
          </p:nvPr>
        </p:nvSpPr>
        <p:spPr bwMode="gray">
          <a:xfrm>
            <a:off x="1373459" y="3771871"/>
            <a:ext cx="9287236" cy="4733889"/>
          </a:xfrm>
        </p:spPr>
        <p:txBody>
          <a:bodyPr/>
          <a:lstStyle>
            <a:lvl1pPr>
              <a:defRPr/>
            </a:lvl1pPr>
          </a:lstStyle>
          <a:p>
            <a:r>
              <a:rPr lang="en-US"/>
              <a:t>Click icon to insert screenshot</a:t>
            </a:r>
          </a:p>
        </p:txBody>
      </p:sp>
    </p:spTree>
    <p:extLst>
      <p:ext uri="{BB962C8B-B14F-4D97-AF65-F5344CB8AC3E}">
        <p14:creationId xmlns:p14="http://schemas.microsoft.com/office/powerpoint/2010/main" val="1639915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Full Window Dark)">
    <p:bg bwMode="black">
      <p:bgPr>
        <a:gradFill>
          <a:gsLst>
            <a:gs pos="100000">
              <a:schemeClr val="tx2">
                <a:lumMod val="95000"/>
                <a:lumOff val="5000"/>
              </a:schemeClr>
            </a:gs>
            <a:gs pos="45000">
              <a:schemeClr val="tx2">
                <a:lumMod val="85000"/>
                <a:lumOff val="15000"/>
              </a:schemeClr>
            </a:gs>
            <a:gs pos="86000">
              <a:schemeClr val="tx2">
                <a:lumMod val="90000"/>
                <a:lumOff val="1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pic>
        <p:nvPicPr>
          <p:cNvPr id="12"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373458" y="1264693"/>
            <a:ext cx="9387470" cy="5283060"/>
          </a:xfrm>
          <a:prstGeom prst="rect">
            <a:avLst/>
          </a:prstGeom>
          <a:ln>
            <a:noFill/>
          </a:ln>
          <a:effectLst>
            <a:outerShdw blurRad="292100" dist="139700" dir="2700000" algn="tl" rotWithShape="0">
              <a:srgbClr val="333333">
                <a:alpha val="65000"/>
              </a:srgbClr>
            </a:outerShdw>
          </a:effectLst>
        </p:spPr>
      </p:pic>
      <p:sp>
        <p:nvSpPr>
          <p:cNvPr id="17" name="Picture Placeholder 3" descr="Screenshot"/>
          <p:cNvSpPr>
            <a:spLocks noGrp="1"/>
          </p:cNvSpPr>
          <p:nvPr>
            <p:ph type="pic" sz="quarter" idx="10" hasCustomPrompt="1"/>
          </p:nvPr>
        </p:nvSpPr>
        <p:spPr bwMode="gray">
          <a:xfrm>
            <a:off x="1373459" y="1813862"/>
            <a:ext cx="9287236" cy="4733889"/>
          </a:xfrm>
        </p:spPr>
        <p:txBody>
          <a:bodyPr/>
          <a:lstStyle>
            <a:lvl1pPr>
              <a:defRPr/>
            </a:lvl1pPr>
          </a:lstStyle>
          <a:p>
            <a:r>
              <a:rPr lang="en-US"/>
              <a:t>Click icon to insert screenshot</a:t>
            </a:r>
          </a:p>
        </p:txBody>
      </p:sp>
    </p:spTree>
    <p:extLst>
      <p:ext uri="{BB962C8B-B14F-4D97-AF65-F5344CB8AC3E}">
        <p14:creationId xmlns:p14="http://schemas.microsoft.com/office/powerpoint/2010/main" val="36487256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Light Gray Horizontal)">
    <p:bg bwMode="auto">
      <p:bgPr>
        <a:gradFill>
          <a:gsLst>
            <a:gs pos="100000">
              <a:srgbClr val="BFBFBF"/>
            </a:gs>
            <a:gs pos="53000">
              <a:srgbClr val="F5F5F5"/>
            </a:gs>
            <a:gs pos="78000">
              <a:srgbClr val="E8E8E8"/>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bwMode="black">
          <a:xfrm>
            <a:off x="815897" y="287066"/>
            <a:ext cx="3521927" cy="2734914"/>
          </a:xfrm>
        </p:spPr>
        <p:txBody>
          <a:bodyPr/>
          <a:lstStyle>
            <a:lvl1pPr>
              <a:defRPr>
                <a:solidFill>
                  <a:schemeClr val="accent1"/>
                </a:solidFill>
              </a:defRPr>
            </a:lvl1pPr>
          </a:lstStyle>
          <a:p>
            <a:r>
              <a:rPr lang="en-US"/>
              <a:t>Click to edit title</a:t>
            </a:r>
          </a:p>
        </p:txBody>
      </p:sp>
      <p:sp>
        <p:nvSpPr>
          <p:cNvPr id="4" name="Text Placeholder 2"/>
          <p:cNvSpPr>
            <a:spLocks noGrp="1"/>
          </p:cNvSpPr>
          <p:nvPr>
            <p:ph type="body" sz="quarter" idx="11"/>
          </p:nvPr>
        </p:nvSpPr>
        <p:spPr bwMode="black">
          <a:xfrm>
            <a:off x="815975" y="3211513"/>
            <a:ext cx="3521849" cy="247560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976787" y="504855"/>
            <a:ext cx="9618920" cy="5413315"/>
          </a:xfrm>
          <a:prstGeom prst="rect">
            <a:avLst/>
          </a:prstGeom>
          <a:ln>
            <a:noFill/>
          </a:ln>
          <a:effectLst>
            <a:outerShdw blurRad="292100" dist="139700" dir="2700000" algn="tl" rotWithShape="0">
              <a:srgbClr val="333333">
                <a:alpha val="65000"/>
              </a:srgbClr>
            </a:outerShdw>
          </a:effectLst>
        </p:spPr>
      </p:pic>
      <p:sp>
        <p:nvSpPr>
          <p:cNvPr id="13" name="Picture Placeholder 4" descr="Screenshot"/>
          <p:cNvSpPr>
            <a:spLocks noGrp="1"/>
          </p:cNvSpPr>
          <p:nvPr>
            <p:ph type="pic" sz="quarter" idx="10" hasCustomPrompt="1"/>
          </p:nvPr>
        </p:nvSpPr>
        <p:spPr bwMode="gray">
          <a:xfrm>
            <a:off x="4976787" y="1067565"/>
            <a:ext cx="9516215" cy="4850604"/>
          </a:xfrm>
        </p:spPr>
        <p:txBody>
          <a:bodyPr/>
          <a:lstStyle>
            <a:lvl1pPr>
              <a:defRPr/>
            </a:lvl1pPr>
          </a:lstStyle>
          <a:p>
            <a:r>
              <a:rPr lang="en-US"/>
              <a:t>Click icon to insert screenshot</a:t>
            </a:r>
          </a:p>
        </p:txBody>
      </p:sp>
      <p:sp>
        <p:nvSpPr>
          <p:cNvPr id="10" name="Date Placeholder 5"/>
          <p:cNvSpPr>
            <a:spLocks noGrp="1"/>
          </p:cNvSpPr>
          <p:nvPr>
            <p:ph type="dt" sz="half" idx="12"/>
          </p:nvPr>
        </p:nvSpPr>
        <p:spPr bwMode="black">
          <a:xfrm>
            <a:off x="838200" y="6356350"/>
            <a:ext cx="1358590" cy="365125"/>
          </a:xfrm>
        </p:spPr>
        <p:txBody>
          <a:bodyPr/>
          <a:lstStyle/>
          <a:p>
            <a:fld id="{5D76A200-3168-4D33-A718-3974884CE863}" type="datetime1">
              <a:rPr lang="en-US" smtClean="0"/>
              <a:t>10/21/2025</a:t>
            </a:fld>
            <a:endParaRPr lang="en-US"/>
          </a:p>
        </p:txBody>
      </p:sp>
      <p:sp>
        <p:nvSpPr>
          <p:cNvPr id="7" name="Footer Placeholder 6"/>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1" name="Slide Number Placeholder 7"/>
          <p:cNvSpPr>
            <a:spLocks noGrp="1"/>
          </p:cNvSpPr>
          <p:nvPr>
            <p:ph type="sldNum" sz="quarter" idx="13"/>
          </p:nvPr>
        </p:nvSpPr>
        <p:spPr bwMode="black">
          <a:xfrm>
            <a:off x="9891132" y="6356350"/>
            <a:ext cx="1462668"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090378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Light Gray Vertical)">
    <p:bg bwMode="auto">
      <p:bgPr>
        <a:gradFill>
          <a:gsLst>
            <a:gs pos="100000">
              <a:srgbClr val="BFBFBF"/>
            </a:gs>
            <a:gs pos="53000">
              <a:srgbClr val="F5F5F5"/>
            </a:gs>
            <a:gs pos="78000">
              <a:srgbClr val="E8E8E8"/>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bwMode="black">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sp>
        <p:nvSpPr>
          <p:cNvPr id="7" name="Text Placeholder 2"/>
          <p:cNvSpPr>
            <a:spLocks noGrp="1"/>
          </p:cNvSpPr>
          <p:nvPr>
            <p:ph type="body" sz="quarter" idx="11"/>
          </p:nvPr>
        </p:nvSpPr>
        <p:spPr bwMode="black">
          <a:xfrm>
            <a:off x="838200" y="1365203"/>
            <a:ext cx="10515600" cy="156718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373458" y="3222702"/>
            <a:ext cx="9387470" cy="5283060"/>
          </a:xfrm>
          <a:prstGeom prst="rect">
            <a:avLst/>
          </a:prstGeom>
          <a:ln>
            <a:noFill/>
          </a:ln>
          <a:effectLst>
            <a:outerShdw blurRad="292100" dist="139700" dir="2700000" algn="tl" rotWithShape="0">
              <a:srgbClr val="333333">
                <a:alpha val="65000"/>
              </a:srgbClr>
            </a:outerShdw>
          </a:effectLst>
        </p:spPr>
      </p:pic>
      <p:sp>
        <p:nvSpPr>
          <p:cNvPr id="13" name="Picture Placeholder 4"/>
          <p:cNvSpPr>
            <a:spLocks noGrp="1"/>
          </p:cNvSpPr>
          <p:nvPr>
            <p:ph type="pic" sz="quarter" idx="10" hasCustomPrompt="1"/>
          </p:nvPr>
        </p:nvSpPr>
        <p:spPr bwMode="gray">
          <a:xfrm>
            <a:off x="1373459" y="3771871"/>
            <a:ext cx="9287236" cy="4733889"/>
          </a:xfrm>
        </p:spPr>
        <p:txBody>
          <a:bodyPr/>
          <a:lstStyle>
            <a:lvl1pPr>
              <a:defRPr/>
            </a:lvl1pPr>
          </a:lstStyle>
          <a:p>
            <a:r>
              <a:rPr lang="en-US"/>
              <a:t>Click icon to insert screenshot</a:t>
            </a:r>
          </a:p>
        </p:txBody>
      </p:sp>
    </p:spTree>
    <p:extLst>
      <p:ext uri="{BB962C8B-B14F-4D97-AF65-F5344CB8AC3E}">
        <p14:creationId xmlns:p14="http://schemas.microsoft.com/office/powerpoint/2010/main" val="89429056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Full Window Light Gray)">
    <p:bg bwMode="auto">
      <p:bgPr>
        <a:gradFill>
          <a:gsLst>
            <a:gs pos="100000">
              <a:srgbClr val="BFBFBF"/>
            </a:gs>
            <a:gs pos="53000">
              <a:srgbClr val="F5F5F5"/>
            </a:gs>
            <a:gs pos="78000">
              <a:srgbClr val="E8E8E8"/>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bwMode="black">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373458" y="1264693"/>
            <a:ext cx="9387470" cy="5283060"/>
          </a:xfrm>
          <a:prstGeom prst="rect">
            <a:avLst/>
          </a:prstGeom>
          <a:ln>
            <a:noFill/>
          </a:ln>
          <a:effectLst>
            <a:outerShdw blurRad="292100" dist="139700" dir="2700000" algn="tl" rotWithShape="0">
              <a:srgbClr val="333333">
                <a:alpha val="65000"/>
              </a:srgbClr>
            </a:outerShdw>
          </a:effectLst>
        </p:spPr>
      </p:pic>
      <p:sp>
        <p:nvSpPr>
          <p:cNvPr id="10" name="Picture Placeholder 3" descr="Screenshot"/>
          <p:cNvSpPr>
            <a:spLocks noGrp="1"/>
          </p:cNvSpPr>
          <p:nvPr>
            <p:ph type="pic" sz="quarter" idx="10" hasCustomPrompt="1"/>
          </p:nvPr>
        </p:nvSpPr>
        <p:spPr bwMode="gray">
          <a:xfrm>
            <a:off x="1373459" y="1813862"/>
            <a:ext cx="9287236" cy="4733889"/>
          </a:xfrm>
        </p:spPr>
        <p:txBody>
          <a:bodyPr/>
          <a:lstStyle>
            <a:lvl1pPr>
              <a:defRPr/>
            </a:lvl1pPr>
          </a:lstStyle>
          <a:p>
            <a:r>
              <a:rPr lang="en-US"/>
              <a:t>Click icon to insert screenshot</a:t>
            </a:r>
          </a:p>
        </p:txBody>
      </p:sp>
    </p:spTree>
    <p:extLst>
      <p:ext uri="{BB962C8B-B14F-4D97-AF65-F5344CB8AC3E}">
        <p14:creationId xmlns:p14="http://schemas.microsoft.com/office/powerpoint/2010/main" val="106475106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Blue Horizontal)">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white">
          <a:xfrm>
            <a:off x="815897" y="287066"/>
            <a:ext cx="3521927" cy="2734914"/>
          </a:xfrm>
        </p:spPr>
        <p:txBody>
          <a:bodyPr/>
          <a:lstStyle>
            <a:lvl1pPr>
              <a:defRPr b="0">
                <a:solidFill>
                  <a:schemeClr val="accent2"/>
                </a:solidFill>
              </a:defRPr>
            </a:lvl1pPr>
          </a:lstStyle>
          <a:p>
            <a:r>
              <a:rPr lang="en-US"/>
              <a:t>Click to edit title</a:t>
            </a:r>
          </a:p>
        </p:txBody>
      </p:sp>
      <p:sp>
        <p:nvSpPr>
          <p:cNvPr id="15" name="Text Placeholder 2"/>
          <p:cNvSpPr>
            <a:spLocks noGrp="1"/>
          </p:cNvSpPr>
          <p:nvPr>
            <p:ph type="body" sz="quarter" idx="13"/>
          </p:nvPr>
        </p:nvSpPr>
        <p:spPr bwMode="white">
          <a:xfrm>
            <a:off x="815975" y="3211513"/>
            <a:ext cx="3521849" cy="2475609"/>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976787" y="504855"/>
            <a:ext cx="9618920" cy="5413315"/>
          </a:xfrm>
          <a:prstGeom prst="rect">
            <a:avLst/>
          </a:prstGeom>
          <a:ln>
            <a:noFill/>
          </a:ln>
          <a:effectLst>
            <a:outerShdw blurRad="292100" dist="139700" dir="2700000" algn="tl" rotWithShape="0">
              <a:srgbClr val="333333">
                <a:alpha val="65000"/>
              </a:srgbClr>
            </a:outerShdw>
          </a:effectLst>
        </p:spPr>
      </p:pic>
      <p:sp>
        <p:nvSpPr>
          <p:cNvPr id="16" name="Picture Placeholder 4" descr="Screenshot"/>
          <p:cNvSpPr>
            <a:spLocks noGrp="1"/>
          </p:cNvSpPr>
          <p:nvPr>
            <p:ph type="pic" sz="quarter" idx="10" hasCustomPrompt="1"/>
          </p:nvPr>
        </p:nvSpPr>
        <p:spPr bwMode="gray">
          <a:xfrm>
            <a:off x="4976787" y="1067565"/>
            <a:ext cx="9516215" cy="4850604"/>
          </a:xfrm>
        </p:spPr>
        <p:txBody>
          <a:bodyPr/>
          <a:lstStyle>
            <a:lvl1pPr>
              <a:defRPr/>
            </a:lvl1pPr>
          </a:lstStyle>
          <a:p>
            <a:r>
              <a:rPr lang="en-US"/>
              <a:t>Click icon to insert screenshot</a:t>
            </a:r>
          </a:p>
        </p:txBody>
      </p:sp>
      <p:sp>
        <p:nvSpPr>
          <p:cNvPr id="10" name="Date Placeholder 5"/>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276FB33B-BCEE-4E25-B97B-A564B0E1024B}" type="datetime1">
              <a:rPr lang="en-US" smtClean="0"/>
              <a:t>10/21/2025</a:t>
            </a:fld>
            <a:endParaRPr lang="en-US"/>
          </a:p>
        </p:txBody>
      </p:sp>
      <p:sp>
        <p:nvSpPr>
          <p:cNvPr id="9" name="Footer Placeholder 6"/>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11" name="Slide Number Placeholder 7"/>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969326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Blue Vertical)">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sp>
        <p:nvSpPr>
          <p:cNvPr id="14" name="Text Placeholder 2"/>
          <p:cNvSpPr>
            <a:spLocks noGrp="1"/>
          </p:cNvSpPr>
          <p:nvPr>
            <p:ph type="body" sz="quarter" idx="13"/>
          </p:nvPr>
        </p:nvSpPr>
        <p:spPr bwMode="white">
          <a:xfrm>
            <a:off x="838200" y="1365203"/>
            <a:ext cx="10515600" cy="1567183"/>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pic>
        <p:nvPicPr>
          <p:cNvPr id="15"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373458" y="3222702"/>
            <a:ext cx="9387470" cy="5283060"/>
          </a:xfrm>
          <a:prstGeom prst="rect">
            <a:avLst/>
          </a:prstGeom>
          <a:ln>
            <a:noFill/>
          </a:ln>
          <a:effectLst>
            <a:outerShdw blurRad="292100" dist="139700" dir="2700000" algn="tl" rotWithShape="0">
              <a:srgbClr val="333333">
                <a:alpha val="65000"/>
              </a:srgbClr>
            </a:outerShdw>
          </a:effectLst>
        </p:spPr>
      </p:pic>
      <p:sp>
        <p:nvSpPr>
          <p:cNvPr id="16" name="Picture Placeholder 4" descr="Screenshot"/>
          <p:cNvSpPr>
            <a:spLocks noGrp="1"/>
          </p:cNvSpPr>
          <p:nvPr>
            <p:ph type="pic" sz="quarter" idx="10" hasCustomPrompt="1"/>
          </p:nvPr>
        </p:nvSpPr>
        <p:spPr bwMode="gray">
          <a:xfrm>
            <a:off x="1373459" y="3771871"/>
            <a:ext cx="9287236" cy="4733889"/>
          </a:xfrm>
        </p:spPr>
        <p:txBody>
          <a:bodyPr/>
          <a:lstStyle>
            <a:lvl1pPr>
              <a:defRPr/>
            </a:lvl1pPr>
          </a:lstStyle>
          <a:p>
            <a:r>
              <a:rPr lang="en-US"/>
              <a:t>Click icon to insert screenshot</a:t>
            </a:r>
          </a:p>
        </p:txBody>
      </p:sp>
    </p:spTree>
    <p:extLst>
      <p:ext uri="{BB962C8B-B14F-4D97-AF65-F5344CB8AC3E}">
        <p14:creationId xmlns:p14="http://schemas.microsoft.com/office/powerpoint/2010/main" val="40340284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Full Window Blue)">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bwMode="white">
          <a:xfrm>
            <a:off x="838200" y="-1"/>
            <a:ext cx="10515600" cy="1216025"/>
          </a:xfrm>
          <a:noFill/>
        </p:spPr>
        <p:txBody>
          <a:bodyPr lIns="0" rIns="0">
            <a:normAutofit/>
          </a:bodyPr>
          <a:lstStyle>
            <a:lvl1pPr algn="r">
              <a:defRPr sz="3600">
                <a:solidFill>
                  <a:schemeClr val="accent2"/>
                </a:solidFill>
              </a:defRPr>
            </a:lvl1pPr>
          </a:lstStyle>
          <a:p>
            <a:r>
              <a:rPr lang="en-US"/>
              <a:t>Click to edit Master title style</a:t>
            </a: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373458" y="1264693"/>
            <a:ext cx="9387470" cy="5283060"/>
          </a:xfrm>
          <a:prstGeom prst="rect">
            <a:avLst/>
          </a:prstGeom>
          <a:ln>
            <a:noFill/>
          </a:ln>
          <a:effectLst>
            <a:outerShdw blurRad="292100" dist="139700" dir="2700000" algn="tl" rotWithShape="0">
              <a:srgbClr val="333333">
                <a:alpha val="65000"/>
              </a:srgbClr>
            </a:outerShdw>
          </a:effectLst>
        </p:spPr>
      </p:pic>
      <p:sp>
        <p:nvSpPr>
          <p:cNvPr id="7" name="Picture Placeholder 3" descr="Screenshot"/>
          <p:cNvSpPr>
            <a:spLocks noGrp="1"/>
          </p:cNvSpPr>
          <p:nvPr>
            <p:ph type="pic" sz="quarter" idx="10" hasCustomPrompt="1"/>
          </p:nvPr>
        </p:nvSpPr>
        <p:spPr bwMode="gray">
          <a:xfrm>
            <a:off x="1373459" y="1813862"/>
            <a:ext cx="9287236" cy="4733889"/>
          </a:xfrm>
        </p:spPr>
        <p:txBody>
          <a:bodyPr/>
          <a:lstStyle>
            <a:lvl1pPr>
              <a:defRPr/>
            </a:lvl1pPr>
          </a:lstStyle>
          <a:p>
            <a:r>
              <a:rPr lang="en-US"/>
              <a:t>Click icon to insert screenshot</a:t>
            </a:r>
          </a:p>
        </p:txBody>
      </p:sp>
    </p:spTree>
    <p:extLst>
      <p:ext uri="{BB962C8B-B14F-4D97-AF65-F5344CB8AC3E}">
        <p14:creationId xmlns:p14="http://schemas.microsoft.com/office/powerpoint/2010/main" val="575713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Computer)">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white">
          <a:xfrm>
            <a:off x="815897" y="287066"/>
            <a:ext cx="3521927" cy="2734914"/>
          </a:xfrm>
        </p:spPr>
        <p:txBody>
          <a:bodyPr/>
          <a:lstStyle>
            <a:lvl1pPr>
              <a:defRPr b="0">
                <a:solidFill>
                  <a:schemeClr val="accent2"/>
                </a:solidFill>
              </a:defRPr>
            </a:lvl1pPr>
          </a:lstStyle>
          <a:p>
            <a:r>
              <a:rPr lang="en-US"/>
              <a:t>Click to edit title</a:t>
            </a:r>
          </a:p>
        </p:txBody>
      </p:sp>
      <p:sp>
        <p:nvSpPr>
          <p:cNvPr id="16" name="Text Placeholder 2"/>
          <p:cNvSpPr>
            <a:spLocks noGrp="1"/>
          </p:cNvSpPr>
          <p:nvPr>
            <p:ph type="body" sz="quarter" idx="13"/>
          </p:nvPr>
        </p:nvSpPr>
        <p:spPr bwMode="white">
          <a:xfrm>
            <a:off x="815975" y="3211513"/>
            <a:ext cx="3521849" cy="2475609"/>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3" descr="Comput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712851" y="434836"/>
            <a:ext cx="6828661" cy="6050713"/>
          </a:xfrm>
          <a:prstGeom prst="rect">
            <a:avLst/>
          </a:prstGeom>
          <a:effectLst>
            <a:outerShdw blurRad="76200" dir="18900000" sy="23000" kx="-1200000" algn="bl" rotWithShape="0">
              <a:prstClr val="black">
                <a:alpha val="20000"/>
              </a:prstClr>
            </a:outerShdw>
          </a:effectLst>
        </p:spPr>
      </p:pic>
      <p:sp>
        <p:nvSpPr>
          <p:cNvPr id="15" name="Picture Placeholder 4"/>
          <p:cNvSpPr>
            <a:spLocks noGrp="1"/>
          </p:cNvSpPr>
          <p:nvPr>
            <p:ph type="pic" sz="quarter" idx="10" hasCustomPrompt="1"/>
          </p:nvPr>
        </p:nvSpPr>
        <p:spPr bwMode="gray">
          <a:xfrm>
            <a:off x="4976787" y="691882"/>
            <a:ext cx="6300787" cy="3411537"/>
          </a:xfrm>
        </p:spPr>
        <p:txBody>
          <a:bodyPr/>
          <a:lstStyle>
            <a:lvl1pPr>
              <a:defRPr/>
            </a:lvl1pPr>
          </a:lstStyle>
          <a:p>
            <a:r>
              <a:rPr lang="en-US"/>
              <a:t>Click icon to insert screenshot</a:t>
            </a:r>
          </a:p>
        </p:txBody>
      </p:sp>
      <p:sp>
        <p:nvSpPr>
          <p:cNvPr id="10" name="Date Placeholder 5"/>
          <p:cNvSpPr>
            <a:spLocks noGrp="1"/>
          </p:cNvSpPr>
          <p:nvPr>
            <p:ph type="dt" sz="half" idx="11"/>
          </p:nvPr>
        </p:nvSpPr>
        <p:spPr bwMode="white">
          <a:xfrm>
            <a:off x="838200" y="6356350"/>
            <a:ext cx="1358590" cy="365125"/>
          </a:xfrm>
        </p:spPr>
        <p:txBody>
          <a:bodyPr/>
          <a:lstStyle>
            <a:lvl1pPr>
              <a:defRPr>
                <a:solidFill>
                  <a:schemeClr val="bg1"/>
                </a:solidFill>
              </a:defRPr>
            </a:lvl1pPr>
          </a:lstStyle>
          <a:p>
            <a:fld id="{276FB33B-BCEE-4E25-B97B-A564B0E1024B}" type="datetime1">
              <a:rPr lang="en-US" smtClean="0"/>
              <a:t>10/21/2025</a:t>
            </a:fld>
            <a:endParaRPr lang="en-US"/>
          </a:p>
        </p:txBody>
      </p:sp>
      <p:sp>
        <p:nvSpPr>
          <p:cNvPr id="9" name="Footer Placeholder 6"/>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bg1"/>
                </a:solidFill>
              </a:defRPr>
            </a:lvl1pPr>
          </a:lstStyle>
          <a:p>
            <a:r>
              <a:rPr lang="en-US"/>
              <a:t>health.state.mn.us</a:t>
            </a:r>
          </a:p>
        </p:txBody>
      </p:sp>
      <p:sp>
        <p:nvSpPr>
          <p:cNvPr id="11" name="Slide Number Placeholder 7"/>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1752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12" name="Rectangle 1"/>
          <p:cNvSpPr txBox="1">
            <a:spLocks/>
          </p:cNvSpPr>
          <p:nvPr userDrawn="1"/>
        </p:nvSpPr>
        <p:spPr bwMode="black">
          <a:xfrm>
            <a:off x="0" y="4188561"/>
            <a:ext cx="12192000" cy="1199223"/>
          </a:xfrm>
          <a:prstGeom prst="rect">
            <a:avLst/>
          </a:prstGeom>
          <a:solidFill>
            <a:schemeClr val="accent1"/>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endParaRPr lang="en-US"/>
          </a:p>
        </p:txBody>
      </p:sp>
      <p:sp>
        <p:nvSpPr>
          <p:cNvPr id="2" name="Title 2"/>
          <p:cNvSpPr>
            <a:spLocks noGrp="1"/>
          </p:cNvSpPr>
          <p:nvPr>
            <p:ph type="ctrTitle" hasCustomPrompt="1"/>
          </p:nvPr>
        </p:nvSpPr>
        <p:spPr bwMode="white">
          <a:xfrm>
            <a:off x="266700" y="4188564"/>
            <a:ext cx="11658600" cy="1199223"/>
          </a:xfrm>
          <a:noFill/>
        </p:spPr>
        <p:txBody>
          <a:bodyPr anchor="ctr">
            <a:normAutofit/>
          </a:bodyPr>
          <a:lstStyle>
            <a:lvl1pPr algn="ctr">
              <a:defRPr sz="3600">
                <a:solidFill>
                  <a:schemeClr val="bg1"/>
                </a:solidFill>
              </a:defRPr>
            </a:lvl1pPr>
          </a:lstStyle>
          <a:p>
            <a:r>
              <a:rPr lang="en-US"/>
              <a:t>Click to edit section title</a:t>
            </a:r>
          </a:p>
        </p:txBody>
      </p:sp>
      <p:sp>
        <p:nvSpPr>
          <p:cNvPr id="3" name="Rectangle 3"/>
          <p:cNvSpPr/>
          <p:nvPr userDrawn="1"/>
        </p:nvSpPr>
        <p:spPr bwMode="auto">
          <a:xfrm>
            <a:off x="0" y="5387786"/>
            <a:ext cx="12192000" cy="1470213"/>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Placeholder 4"/>
          <p:cNvSpPr>
            <a:spLocks noGrp="1"/>
          </p:cNvSpPr>
          <p:nvPr>
            <p:ph type="body" sz="quarter" idx="18" hasCustomPrompt="1"/>
          </p:nvPr>
        </p:nvSpPr>
        <p:spPr bwMode="black">
          <a:xfrm>
            <a:off x="838200" y="5644884"/>
            <a:ext cx="10515600" cy="711464"/>
          </a:xfrm>
        </p:spPr>
        <p:txBody>
          <a:bodyPr>
            <a:normAutofit/>
          </a:bodyPr>
          <a:lstStyle>
            <a:lvl1pPr marL="0" indent="0" algn="ctr">
              <a:buNone/>
              <a:defRPr sz="2400"/>
            </a:lvl1pPr>
          </a:lstStyle>
          <a:p>
            <a:pPr lvl="0"/>
            <a:r>
              <a:rPr lang="en-US" err="1"/>
              <a:t>Firstname</a:t>
            </a:r>
            <a:r>
              <a:rPr lang="en-US"/>
              <a:t> </a:t>
            </a:r>
            <a:r>
              <a:rPr lang="en-US" err="1"/>
              <a:t>Lastname</a:t>
            </a:r>
            <a:r>
              <a:rPr lang="en-US"/>
              <a:t> | Job Title</a:t>
            </a:r>
          </a:p>
        </p:txBody>
      </p:sp>
      <p:sp>
        <p:nvSpPr>
          <p:cNvPr id="18" name="Date Placeholder 5"/>
          <p:cNvSpPr>
            <a:spLocks noGrp="1"/>
          </p:cNvSpPr>
          <p:nvPr>
            <p:ph type="dt" sz="half" idx="15"/>
          </p:nvPr>
        </p:nvSpPr>
        <p:spPr bwMode="black"/>
        <p:txBody>
          <a:bodyPr/>
          <a:lstStyle/>
          <a:p>
            <a:fld id="{A8CA1A9B-139F-4606-AD0A-F3253110DAE5}" type="datetime1">
              <a:rPr lang="en-US" smtClean="0"/>
              <a:t>10/21/2025</a:t>
            </a:fld>
            <a:endParaRPr lang="en-US"/>
          </a:p>
        </p:txBody>
      </p:sp>
      <p:sp>
        <p:nvSpPr>
          <p:cNvPr id="9" name="Footer Placeholder 6"/>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9" name="Slide Number Placeholder 7"/>
          <p:cNvSpPr>
            <a:spLocks noGrp="1"/>
          </p:cNvSpPr>
          <p:nvPr>
            <p:ph type="sldNum" sz="quarter" idx="16"/>
          </p:nvPr>
        </p:nvSpPr>
        <p:spPr bwMode="black"/>
        <p:txBody>
          <a:bodyPr/>
          <a:lstStyle/>
          <a:p>
            <a:fld id="{48F63A3B-78C7-47BE-AE5E-E10140E04643}" type="slidenum">
              <a:rPr lang="en-US" smtClean="0"/>
              <a:pPr/>
              <a:t>‹#›</a:t>
            </a:fld>
            <a:endParaRPr lang="en-US"/>
          </a:p>
        </p:txBody>
      </p:sp>
      <p:pic>
        <p:nvPicPr>
          <p:cNvPr id="14" name="Graphic 8" descr="Minnesota Department of Health logo">
            <a:extLst>
              <a:ext uri="{FF2B5EF4-FFF2-40B4-BE49-F238E27FC236}">
                <a16:creationId xmlns:a16="http://schemas.microsoft.com/office/drawing/2014/main" id="{430308AB-F9FA-4CB8-AB13-ED0CD2A9F68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580090" y="705704"/>
            <a:ext cx="2427390" cy="346770"/>
          </a:xfrm>
          <a:prstGeom prst="rect">
            <a:avLst/>
          </a:prstGeom>
        </p:spPr>
      </p:pic>
      <p:sp>
        <p:nvSpPr>
          <p:cNvPr id="11" name="Picture Placeholder 9"/>
          <p:cNvSpPr>
            <a:spLocks noGrp="1"/>
          </p:cNvSpPr>
          <p:nvPr>
            <p:ph type="pic" sz="quarter" idx="13" hasCustomPrompt="1"/>
          </p:nvPr>
        </p:nvSpPr>
        <p:spPr bwMode="gray">
          <a:xfrm>
            <a:off x="0" y="1789113"/>
            <a:ext cx="12192000" cy="2298700"/>
          </a:xfrm>
        </p:spPr>
        <p:txBody>
          <a:bodyPr/>
          <a:lstStyle/>
          <a:p>
            <a:r>
              <a:rPr lang="en-US"/>
              <a:t>Click Icon to add picture</a:t>
            </a:r>
          </a:p>
        </p:txBody>
      </p:sp>
    </p:spTree>
    <p:extLst>
      <p:ext uri="{BB962C8B-B14F-4D97-AF65-F5344CB8AC3E}">
        <p14:creationId xmlns:p14="http://schemas.microsoft.com/office/powerpoint/2010/main" val="208225022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creenshot (Computer, Tablet, Phone)">
    <p:bg bwMode="black">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8417"/>
          <a:stretch/>
        </p:blipFill>
        <p:spPr bwMode="gray">
          <a:xfrm>
            <a:off x="513807" y="300788"/>
            <a:ext cx="11412844" cy="6506515"/>
          </a:xfrm>
          <a:prstGeom prst="rect">
            <a:avLst/>
          </a:prstGeom>
        </p:spPr>
      </p:pic>
      <p:sp>
        <p:nvSpPr>
          <p:cNvPr id="13" name="Title 2"/>
          <p:cNvSpPr>
            <a:spLocks noGrp="1"/>
          </p:cNvSpPr>
          <p:nvPr>
            <p:ph type="title" hasCustomPrompt="1"/>
          </p:nvPr>
        </p:nvSpPr>
        <p:spPr bwMode="white">
          <a:xfrm>
            <a:off x="815897" y="287066"/>
            <a:ext cx="3521927" cy="2734914"/>
          </a:xfrm>
        </p:spPr>
        <p:txBody>
          <a:bodyPr/>
          <a:lstStyle>
            <a:lvl1pPr>
              <a:defRPr b="0">
                <a:solidFill>
                  <a:schemeClr val="tx1"/>
                </a:solidFill>
              </a:defRPr>
            </a:lvl1pPr>
          </a:lstStyle>
          <a:p>
            <a:r>
              <a:rPr lang="en-US"/>
              <a:t>Click to edit title</a:t>
            </a:r>
          </a:p>
        </p:txBody>
      </p:sp>
      <p:sp>
        <p:nvSpPr>
          <p:cNvPr id="17" name="Picture Placeholder 3"/>
          <p:cNvSpPr>
            <a:spLocks noGrp="1"/>
          </p:cNvSpPr>
          <p:nvPr>
            <p:ph type="pic" sz="quarter" idx="14" hasCustomPrompt="1"/>
          </p:nvPr>
        </p:nvSpPr>
        <p:spPr bwMode="gray">
          <a:xfrm>
            <a:off x="968188" y="4352926"/>
            <a:ext cx="894231" cy="1570503"/>
          </a:xfrm>
        </p:spPr>
        <p:txBody>
          <a:bodyPr>
            <a:normAutofit/>
          </a:bodyPr>
          <a:lstStyle>
            <a:lvl1pPr marL="171450" indent="-171450">
              <a:buFont typeface="Arial" panose="020B0604020202020204" pitchFamily="34" charset="0"/>
              <a:buChar char="•"/>
              <a:defRPr sz="950"/>
            </a:lvl1pPr>
          </a:lstStyle>
          <a:p>
            <a:r>
              <a:rPr lang="en-US"/>
              <a:t>Click icon to insert screenshot</a:t>
            </a:r>
          </a:p>
        </p:txBody>
      </p:sp>
      <p:sp>
        <p:nvSpPr>
          <p:cNvPr id="12" name="Picture Placeholder 4"/>
          <p:cNvSpPr>
            <a:spLocks noGrp="1"/>
          </p:cNvSpPr>
          <p:nvPr>
            <p:ph type="pic" sz="quarter" idx="13" hasCustomPrompt="1"/>
          </p:nvPr>
        </p:nvSpPr>
        <p:spPr bwMode="gray">
          <a:xfrm>
            <a:off x="2393577" y="3413074"/>
            <a:ext cx="1848970" cy="2458337"/>
          </a:xfrm>
        </p:spPr>
        <p:txBody>
          <a:bodyPr>
            <a:normAutofit/>
          </a:bodyPr>
          <a:lstStyle>
            <a:lvl1pPr>
              <a:defRPr sz="2200"/>
            </a:lvl1pPr>
          </a:lstStyle>
          <a:p>
            <a:r>
              <a:rPr lang="en-US"/>
              <a:t>Click icon to insert screenshot</a:t>
            </a:r>
          </a:p>
        </p:txBody>
      </p:sp>
      <p:sp>
        <p:nvSpPr>
          <p:cNvPr id="15" name="Picture Placeholder 5"/>
          <p:cNvSpPr>
            <a:spLocks noGrp="1"/>
          </p:cNvSpPr>
          <p:nvPr>
            <p:ph type="pic" sz="quarter" idx="10" hasCustomPrompt="1"/>
          </p:nvPr>
        </p:nvSpPr>
        <p:spPr bwMode="gray">
          <a:xfrm>
            <a:off x="4976788" y="691883"/>
            <a:ext cx="6298572" cy="3369130"/>
          </a:xfrm>
        </p:spPr>
        <p:txBody>
          <a:bodyPr/>
          <a:lstStyle>
            <a:lvl1pPr>
              <a:defRPr/>
            </a:lvl1pPr>
          </a:lstStyle>
          <a:p>
            <a:r>
              <a:rPr lang="en-US"/>
              <a:t>Click icon to insert screenshot</a:t>
            </a:r>
          </a:p>
        </p:txBody>
      </p:sp>
      <p:sp>
        <p:nvSpPr>
          <p:cNvPr id="10" name="Date Placeholder 6"/>
          <p:cNvSpPr>
            <a:spLocks noGrp="1"/>
          </p:cNvSpPr>
          <p:nvPr>
            <p:ph type="dt" sz="half" idx="11"/>
          </p:nvPr>
        </p:nvSpPr>
        <p:spPr bwMode="white">
          <a:xfrm>
            <a:off x="838200" y="6356350"/>
            <a:ext cx="1358590" cy="365125"/>
          </a:xfrm>
        </p:spPr>
        <p:txBody>
          <a:bodyPr/>
          <a:lstStyle>
            <a:lvl1pPr>
              <a:defRPr>
                <a:solidFill>
                  <a:schemeClr val="tx2"/>
                </a:solidFill>
              </a:defRPr>
            </a:lvl1pPr>
          </a:lstStyle>
          <a:p>
            <a:fld id="{276FB33B-BCEE-4E25-B97B-A564B0E1024B}" type="datetime1">
              <a:rPr lang="en-US" smtClean="0"/>
              <a:pPr/>
              <a:t>10/21/2025</a:t>
            </a:fld>
            <a:endParaRPr lang="en-US"/>
          </a:p>
        </p:txBody>
      </p:sp>
      <p:sp>
        <p:nvSpPr>
          <p:cNvPr id="9" name="Footer Placeholder 7"/>
          <p:cNvSpPr>
            <a:spLocks noGrp="1"/>
          </p:cNvSpPr>
          <p:nvPr>
            <p:ph type="ftr" sz="quarter" idx="3"/>
          </p:nvPr>
        </p:nvSpPr>
        <p:spPr bwMode="white">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11" name="Slide Number Placeholder 8"/>
          <p:cNvSpPr>
            <a:spLocks noGrp="1"/>
          </p:cNvSpPr>
          <p:nvPr>
            <p:ph type="sldNum" sz="quarter" idx="12"/>
          </p:nvPr>
        </p:nvSpPr>
        <p:spPr bwMode="white">
          <a:xfrm>
            <a:off x="9891132" y="6356350"/>
            <a:ext cx="1462668" cy="365125"/>
          </a:xfrm>
        </p:spPr>
        <p:txBody>
          <a:bodyPr/>
          <a:lstStyle>
            <a:lvl1pPr>
              <a:defRPr>
                <a:solidFill>
                  <a:schemeClr val="tx2"/>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4276367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Blue Background)">
    <p:bg bwMode="black">
      <p:bgPr>
        <a:solidFill>
          <a:schemeClr val="bg1"/>
        </a:solidFill>
        <a:effectLst/>
      </p:bgPr>
    </p:bg>
    <p:spTree>
      <p:nvGrpSpPr>
        <p:cNvPr id="1" name=""/>
        <p:cNvGrpSpPr/>
        <p:nvPr/>
      </p:nvGrpSpPr>
      <p:grpSpPr>
        <a:xfrm>
          <a:off x="0" y="0"/>
          <a:ext cx="0" cy="0"/>
          <a:chOff x="0" y="0"/>
          <a:chExt cx="0" cy="0"/>
        </a:xfrm>
      </p:grpSpPr>
      <p:pic>
        <p:nvPicPr>
          <p:cNvPr id="3" name="Picture 1" descr="Shape, rectangle&#10;&#10;Description automatically generated">
            <a:extLst>
              <a:ext uri="{FF2B5EF4-FFF2-40B4-BE49-F238E27FC236}">
                <a16:creationId xmlns:a16="http://schemas.microsoft.com/office/drawing/2014/main" id="{6449201A-9881-4BD5-9EDB-134148F796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3" name="Title 2">
            <a:extLst>
              <a:ext uri="{FF2B5EF4-FFF2-40B4-BE49-F238E27FC236}">
                <a16:creationId xmlns:a16="http://schemas.microsoft.com/office/drawing/2014/main" id="{0B050E54-664D-466A-8DB7-324C516C8039}"/>
              </a:ext>
            </a:extLst>
          </p:cNvPr>
          <p:cNvSpPr>
            <a:spLocks noGrp="1"/>
          </p:cNvSpPr>
          <p:nvPr>
            <p:ph type="title" hasCustomPrompt="1"/>
          </p:nvPr>
        </p:nvSpPr>
        <p:spPr bwMode="black">
          <a:xfrm>
            <a:off x="1387736" y="1052945"/>
            <a:ext cx="9488245" cy="3227832"/>
          </a:xfrm>
        </p:spPr>
        <p:txBody>
          <a:bodyPr>
            <a:noAutofit/>
          </a:bodyPr>
          <a:lstStyle>
            <a:lvl1pPr algn="ctr">
              <a:tabLst>
                <a:tab pos="3770313" algn="l"/>
              </a:tabLst>
              <a:defRPr sz="5000" baseline="0">
                <a:solidFill>
                  <a:schemeClr val="accent1"/>
                </a:solidFill>
              </a:defRPr>
            </a:lvl1pPr>
          </a:lstStyle>
          <a:p>
            <a:r>
              <a:rPr lang="en-US"/>
              <a:t>“Click to edit quote.”</a:t>
            </a:r>
          </a:p>
        </p:txBody>
      </p:sp>
      <p:sp>
        <p:nvSpPr>
          <p:cNvPr id="14" name="Text Placeholder 3">
            <a:extLst>
              <a:ext uri="{FF2B5EF4-FFF2-40B4-BE49-F238E27FC236}">
                <a16:creationId xmlns:a16="http://schemas.microsoft.com/office/drawing/2014/main" id="{1906A78E-2FCE-427D-98A4-31316D7752E2}"/>
              </a:ext>
            </a:extLst>
          </p:cNvPr>
          <p:cNvSpPr>
            <a:spLocks noGrp="1"/>
          </p:cNvSpPr>
          <p:nvPr>
            <p:ph type="body" sz="quarter" idx="13" hasCustomPrompt="1"/>
          </p:nvPr>
        </p:nvSpPr>
        <p:spPr bwMode="black">
          <a:xfrm>
            <a:off x="1387736" y="4488873"/>
            <a:ext cx="9488245" cy="653282"/>
          </a:xfrm>
        </p:spPr>
        <p:txBody>
          <a:bodyPr anchor="ctr">
            <a:normAutofit/>
          </a:bodyPr>
          <a:lstStyle>
            <a:lvl1pPr marL="0" indent="0" algn="ctr">
              <a:buNone/>
              <a:defRPr sz="2400" i="1" baseline="0">
                <a:solidFill>
                  <a:schemeClr val="tx2"/>
                </a:solidFill>
              </a:defRPr>
            </a:lvl1pPr>
          </a:lstStyle>
          <a:p>
            <a:pPr lvl="0"/>
            <a:r>
              <a:rPr lang="en-US"/>
              <a:t>- Click to edit name or subtext</a:t>
            </a:r>
          </a:p>
        </p:txBody>
      </p:sp>
      <p:sp>
        <p:nvSpPr>
          <p:cNvPr id="11" name="Slide Number Placeholder 4"/>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253966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Teal Background)">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1" descr="Shape, rectangle&#10;&#10;Description automatically generated">
            <a:extLst>
              <a:ext uri="{FF2B5EF4-FFF2-40B4-BE49-F238E27FC236}">
                <a16:creationId xmlns:a16="http://schemas.microsoft.com/office/drawing/2014/main" id="{28F32915-284F-4F48-8220-F8136AD1F2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Title 2"/>
          <p:cNvSpPr>
            <a:spLocks noGrp="1"/>
          </p:cNvSpPr>
          <p:nvPr>
            <p:ph type="title" hasCustomPrompt="1"/>
          </p:nvPr>
        </p:nvSpPr>
        <p:spPr bwMode="black">
          <a:xfrm>
            <a:off x="1387736" y="1052945"/>
            <a:ext cx="9488245" cy="3227832"/>
          </a:xfrm>
        </p:spPr>
        <p:txBody>
          <a:bodyPr>
            <a:noAutofit/>
          </a:bodyPr>
          <a:lstStyle>
            <a:lvl1pPr algn="ctr">
              <a:tabLst>
                <a:tab pos="3770313" algn="l"/>
              </a:tabLst>
              <a:defRPr sz="5000" baseline="0">
                <a:solidFill>
                  <a:schemeClr val="accent1"/>
                </a:solidFill>
              </a:defRPr>
            </a:lvl1pPr>
          </a:lstStyle>
          <a:p>
            <a:r>
              <a:rPr lang="en-US"/>
              <a:t>“Click to edit quote.”</a:t>
            </a:r>
          </a:p>
        </p:txBody>
      </p:sp>
      <p:sp>
        <p:nvSpPr>
          <p:cNvPr id="8" name="Text Placeholder 3"/>
          <p:cNvSpPr>
            <a:spLocks noGrp="1"/>
          </p:cNvSpPr>
          <p:nvPr>
            <p:ph type="body" sz="quarter" idx="13" hasCustomPrompt="1"/>
          </p:nvPr>
        </p:nvSpPr>
        <p:spPr bwMode="black">
          <a:xfrm>
            <a:off x="1387736" y="4488873"/>
            <a:ext cx="9488245" cy="653282"/>
          </a:xfrm>
        </p:spPr>
        <p:txBody>
          <a:bodyPr anchor="ctr">
            <a:normAutofit/>
          </a:bodyPr>
          <a:lstStyle>
            <a:lvl1pPr marL="0" indent="0" algn="ctr">
              <a:buNone/>
              <a:defRPr sz="2400" i="1" baseline="0">
                <a:solidFill>
                  <a:schemeClr val="tx2"/>
                </a:solidFill>
              </a:defRPr>
            </a:lvl1pPr>
          </a:lstStyle>
          <a:p>
            <a:pPr lvl="0"/>
            <a:r>
              <a:rPr lang="en-US"/>
              <a:t>- Click to edit name or subtext</a:t>
            </a:r>
          </a:p>
        </p:txBody>
      </p:sp>
      <p:sp>
        <p:nvSpPr>
          <p:cNvPr id="11" name="Slide Number Placeholder 4"/>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23297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Minimal (Blue Background)">
    <p:bg bwMode="black">
      <p:bgPr>
        <a:solidFill>
          <a:schemeClr val="bg1"/>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C3814C0D-95ED-4173-8AC0-4AB29FDCB91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hasCustomPrompt="1"/>
          </p:nvPr>
        </p:nvSpPr>
        <p:spPr bwMode="black">
          <a:xfrm>
            <a:off x="415839" y="760288"/>
            <a:ext cx="8091163" cy="4163403"/>
          </a:xfrm>
        </p:spPr>
        <p:txBody>
          <a:bodyPr>
            <a:noAutofit/>
          </a:bodyPr>
          <a:lstStyle>
            <a:lvl1pPr algn="ctr">
              <a:tabLst>
                <a:tab pos="3770313" algn="l"/>
              </a:tabLst>
              <a:defRPr sz="5000" baseline="0">
                <a:solidFill>
                  <a:schemeClr val="accent1"/>
                </a:solidFill>
              </a:defRPr>
            </a:lvl1pPr>
          </a:lstStyle>
          <a:p>
            <a:r>
              <a:rPr lang="en-US"/>
              <a:t>“Click to add quote.”</a:t>
            </a:r>
          </a:p>
        </p:txBody>
      </p:sp>
      <p:sp>
        <p:nvSpPr>
          <p:cNvPr id="8" name="Text Placeholder 3"/>
          <p:cNvSpPr>
            <a:spLocks noGrp="1"/>
          </p:cNvSpPr>
          <p:nvPr>
            <p:ph type="body" sz="quarter" idx="13" hasCustomPrompt="1"/>
          </p:nvPr>
        </p:nvSpPr>
        <p:spPr bwMode="black">
          <a:xfrm>
            <a:off x="415839" y="5163327"/>
            <a:ext cx="8091163" cy="1015739"/>
          </a:xfrm>
        </p:spPr>
        <p:txBody>
          <a:bodyPr anchor="ctr">
            <a:normAutofit/>
          </a:bodyPr>
          <a:lstStyle>
            <a:lvl1pPr marL="0" indent="0" algn="ctr">
              <a:buNone/>
              <a:defRPr sz="2400" i="1" baseline="0">
                <a:solidFill>
                  <a:schemeClr val="tx2"/>
                </a:solidFill>
              </a:defRPr>
            </a:lvl1pPr>
          </a:lstStyle>
          <a:p>
            <a:pPr lvl="0"/>
            <a:r>
              <a:rPr lang="en-US"/>
              <a:t>- Click to add name or subtext</a:t>
            </a:r>
          </a:p>
        </p:txBody>
      </p:sp>
      <p:sp>
        <p:nvSpPr>
          <p:cNvPr id="11" name="Slide Number Placeholder 4"/>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575533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Minimal (Teal Background)">
    <p:bg bwMode="black">
      <p:bgPr>
        <a:solidFill>
          <a:schemeClr val="bg1"/>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C3814C0D-95ED-4173-8AC0-4AB29FDCB91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71113A8F-A3E6-4773-A564-980D4D0C4F53}"/>
              </a:ext>
            </a:extLst>
          </p:cNvPr>
          <p:cNvSpPr>
            <a:spLocks noGrp="1"/>
          </p:cNvSpPr>
          <p:nvPr>
            <p:ph type="title" hasCustomPrompt="1"/>
          </p:nvPr>
        </p:nvSpPr>
        <p:spPr bwMode="black">
          <a:xfrm>
            <a:off x="415839" y="760288"/>
            <a:ext cx="8091163" cy="4163403"/>
          </a:xfrm>
        </p:spPr>
        <p:txBody>
          <a:bodyPr>
            <a:noAutofit/>
          </a:bodyPr>
          <a:lstStyle>
            <a:lvl1pPr algn="ctr">
              <a:tabLst>
                <a:tab pos="3770313" algn="l"/>
              </a:tabLst>
              <a:defRPr sz="5000" baseline="0">
                <a:solidFill>
                  <a:schemeClr val="accent1"/>
                </a:solidFill>
              </a:defRPr>
            </a:lvl1pPr>
          </a:lstStyle>
          <a:p>
            <a:r>
              <a:rPr lang="en-US"/>
              <a:t>“Click to add quote.”</a:t>
            </a:r>
          </a:p>
        </p:txBody>
      </p:sp>
      <p:sp>
        <p:nvSpPr>
          <p:cNvPr id="13" name="Text Placeholder 3">
            <a:extLst>
              <a:ext uri="{FF2B5EF4-FFF2-40B4-BE49-F238E27FC236}">
                <a16:creationId xmlns:a16="http://schemas.microsoft.com/office/drawing/2014/main" id="{DA8B1812-DAFE-4A6A-B301-7770908A2BD8}"/>
              </a:ext>
            </a:extLst>
          </p:cNvPr>
          <p:cNvSpPr>
            <a:spLocks noGrp="1"/>
          </p:cNvSpPr>
          <p:nvPr>
            <p:ph type="body" sz="quarter" idx="13" hasCustomPrompt="1"/>
          </p:nvPr>
        </p:nvSpPr>
        <p:spPr bwMode="black">
          <a:xfrm>
            <a:off x="415839" y="5163327"/>
            <a:ext cx="8091163" cy="1015739"/>
          </a:xfrm>
        </p:spPr>
        <p:txBody>
          <a:bodyPr anchor="ctr">
            <a:normAutofit/>
          </a:bodyPr>
          <a:lstStyle>
            <a:lvl1pPr marL="0" indent="0" algn="ctr">
              <a:buNone/>
              <a:defRPr sz="2400" i="1" baseline="0">
                <a:solidFill>
                  <a:schemeClr val="tx2"/>
                </a:solidFill>
              </a:defRPr>
            </a:lvl1pPr>
          </a:lstStyle>
          <a:p>
            <a:pPr lvl="0"/>
            <a:r>
              <a:rPr lang="en-US"/>
              <a:t>- Click to add name or subtext</a:t>
            </a:r>
          </a:p>
        </p:txBody>
      </p:sp>
      <p:sp>
        <p:nvSpPr>
          <p:cNvPr id="11" name="Slide Number Placeholder 4"/>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426403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ighlight">
    <p:bg bwMode="black">
      <p:bgPr>
        <a:solidFill>
          <a:schemeClr val="bg1"/>
        </a:solidFill>
        <a:effectLst/>
      </p:bgPr>
    </p:bg>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8C1F7E9D-0503-4BE4-8143-B788D47265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Title 2"/>
          <p:cNvSpPr>
            <a:spLocks noGrp="1"/>
          </p:cNvSpPr>
          <p:nvPr>
            <p:ph type="title" hasCustomPrompt="1"/>
          </p:nvPr>
        </p:nvSpPr>
        <p:spPr bwMode="black">
          <a:xfrm>
            <a:off x="3305909" y="633187"/>
            <a:ext cx="5580183" cy="808751"/>
          </a:xfrm>
        </p:spPr>
        <p:txBody>
          <a:bodyPr>
            <a:noAutofit/>
          </a:bodyPr>
          <a:lstStyle>
            <a:lvl1pPr marL="0" marR="0" indent="0" algn="ctr" defTabSz="914400" rtl="0" eaLnBrk="1" fontAlgn="auto" latinLnBrk="0" hangingPunct="1">
              <a:lnSpc>
                <a:spcPct val="100000"/>
              </a:lnSpc>
              <a:spcBef>
                <a:spcPts val="0"/>
              </a:spcBef>
              <a:spcAft>
                <a:spcPts val="0"/>
              </a:spcAft>
              <a:buClrTx/>
              <a:buSzTx/>
              <a:buFontTx/>
              <a:buNone/>
              <a:tabLst/>
              <a:defRPr sz="5000" b="0" baseline="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t>Click to add title</a:t>
            </a:r>
            <a:endParaRPr kumimoji="0" lang="en-US" sz="3000" b="1" i="0" u="none" strike="noStrike" kern="1200" cap="none" spc="0" normalizeH="0" baseline="0" noProof="0">
              <a:ln>
                <a:noFill/>
              </a:ln>
              <a:solidFill>
                <a:srgbClr val="FFFFFF"/>
              </a:solidFill>
              <a:effectLst/>
              <a:uLnTx/>
              <a:uFillTx/>
              <a:latin typeface="+mj-lt"/>
              <a:ea typeface="+mn-ea"/>
              <a:cs typeface="+mn-cs"/>
            </a:endParaRPr>
          </a:p>
        </p:txBody>
      </p:sp>
      <p:sp>
        <p:nvSpPr>
          <p:cNvPr id="3" name="Text Placeholder 3">
            <a:extLst>
              <a:ext uri="{FF2B5EF4-FFF2-40B4-BE49-F238E27FC236}">
                <a16:creationId xmlns:a16="http://schemas.microsoft.com/office/drawing/2014/main" id="{41562BBE-B5B7-42B5-8ABD-CE74CD647F22}"/>
              </a:ext>
            </a:extLst>
          </p:cNvPr>
          <p:cNvSpPr>
            <a:spLocks noGrp="1"/>
          </p:cNvSpPr>
          <p:nvPr>
            <p:ph type="body" sz="quarter" idx="13"/>
          </p:nvPr>
        </p:nvSpPr>
        <p:spPr>
          <a:xfrm>
            <a:off x="1408113" y="1755775"/>
            <a:ext cx="9434512" cy="4151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4"/>
          <p:cNvSpPr>
            <a:spLocks noGrp="1"/>
          </p:cNvSpPr>
          <p:nvPr>
            <p:ph type="sldNum" sz="quarter" idx="12"/>
          </p:nvPr>
        </p:nvSpPr>
        <p:spPr bwMode="white">
          <a:xfrm>
            <a:off x="9891132" y="6356350"/>
            <a:ext cx="1462668" cy="365125"/>
          </a:xfrm>
        </p:spPr>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2418869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y the Numbers (5-Up with Icons)">
    <p:bg bwMode="gray">
      <p:bgRef idx="1001">
        <a:schemeClr val="bg1"/>
      </p:bgRef>
    </p:bg>
    <p:spTree>
      <p:nvGrpSpPr>
        <p:cNvPr id="1" name=""/>
        <p:cNvGrpSpPr/>
        <p:nvPr/>
      </p:nvGrpSpPr>
      <p:grpSpPr>
        <a:xfrm>
          <a:off x="0" y="0"/>
          <a:ext cx="0" cy="0"/>
          <a:chOff x="0" y="0"/>
          <a:chExt cx="0" cy="0"/>
        </a:xfrm>
      </p:grpSpPr>
      <p:sp>
        <p:nvSpPr>
          <p:cNvPr id="19" name="Rectangle 1">
            <a:extLst>
              <a:ext uri="{FF2B5EF4-FFF2-40B4-BE49-F238E27FC236}">
                <a16:creationId xmlns:a16="http://schemas.microsoft.com/office/drawing/2014/main" id="{A5D6346A-285F-46E0-9AAB-F8F29A1C2BC6}"/>
              </a:ext>
            </a:extLst>
          </p:cNvPr>
          <p:cNvSpPr/>
          <p:nvPr userDrawn="1"/>
        </p:nvSpPr>
        <p:spPr bwMode="black">
          <a:xfrm>
            <a:off x="4060951" y="0"/>
            <a:ext cx="4063999"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p:cNvSpPr>
            <a:spLocks noGrp="1"/>
          </p:cNvSpPr>
          <p:nvPr userDrawn="1">
            <p:ph type="title" hasCustomPrompt="1"/>
          </p:nvPr>
        </p:nvSpPr>
        <p:spPr bwMode="white">
          <a:xfrm>
            <a:off x="4325757" y="363682"/>
            <a:ext cx="3531339" cy="2809009"/>
          </a:xfrm>
          <a:noFill/>
        </p:spPr>
        <p:txBody>
          <a:bodyPr lIns="0" rIns="0">
            <a:normAutofit/>
          </a:bodyPr>
          <a:lstStyle>
            <a:lvl1pPr algn="ctr">
              <a:defRPr sz="3600">
                <a:solidFill>
                  <a:schemeClr val="bg1"/>
                </a:solidFill>
              </a:defRPr>
            </a:lvl1pPr>
          </a:lstStyle>
          <a:p>
            <a:r>
              <a:rPr lang="en-US"/>
              <a:t>Click to add title</a:t>
            </a:r>
          </a:p>
        </p:txBody>
      </p:sp>
      <p:sp>
        <p:nvSpPr>
          <p:cNvPr id="18" name="Rectangle 3">
            <a:extLst>
              <a:ext uri="{FF2B5EF4-FFF2-40B4-BE49-F238E27FC236}">
                <a16:creationId xmlns:a16="http://schemas.microsoft.com/office/drawing/2014/main" id="{8B1D6FB0-3CFA-4F98-9E32-13372A146E50}"/>
              </a:ext>
            </a:extLst>
          </p:cNvPr>
          <p:cNvSpPr/>
          <p:nvPr userDrawn="1"/>
        </p:nvSpPr>
        <p:spPr>
          <a:xfrm>
            <a:off x="-3048" y="0"/>
            <a:ext cx="4063999"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4">
            <a:extLst>
              <a:ext uri="{FF2B5EF4-FFF2-40B4-BE49-F238E27FC236}">
                <a16:creationId xmlns:a16="http://schemas.microsoft.com/office/drawing/2014/main" id="{91253B02-FE9E-42BD-9273-EB07447C42F2}"/>
              </a:ext>
            </a:extLst>
          </p:cNvPr>
          <p:cNvSpPr/>
          <p:nvPr userDrawn="1"/>
        </p:nvSpPr>
        <p:spPr>
          <a:xfrm>
            <a:off x="8124953" y="0"/>
            <a:ext cx="4063999"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5">
            <a:extLst>
              <a:ext uri="{FF2B5EF4-FFF2-40B4-BE49-F238E27FC236}">
                <a16:creationId xmlns:a16="http://schemas.microsoft.com/office/drawing/2014/main" id="{FA95525E-0F0F-42A1-814D-8A0F5F6C9504}"/>
              </a:ext>
            </a:extLst>
          </p:cNvPr>
          <p:cNvSpPr/>
          <p:nvPr userDrawn="1"/>
        </p:nvSpPr>
        <p:spPr>
          <a:xfrm>
            <a:off x="0" y="3429000"/>
            <a:ext cx="4063999" cy="3429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E2F620B4-FC61-4BCB-BFAB-5DAE7EDBC3A1}"/>
              </a:ext>
            </a:extLst>
          </p:cNvPr>
          <p:cNvSpPr/>
          <p:nvPr userDrawn="1"/>
        </p:nvSpPr>
        <p:spPr>
          <a:xfrm>
            <a:off x="4063999" y="3429000"/>
            <a:ext cx="4063999"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7">
            <a:extLst>
              <a:ext uri="{FF2B5EF4-FFF2-40B4-BE49-F238E27FC236}">
                <a16:creationId xmlns:a16="http://schemas.microsoft.com/office/drawing/2014/main" id="{6D8EBE3F-0971-43E7-9934-99422D606481}"/>
              </a:ext>
            </a:extLst>
          </p:cNvPr>
          <p:cNvSpPr/>
          <p:nvPr userDrawn="1"/>
        </p:nvSpPr>
        <p:spPr>
          <a:xfrm>
            <a:off x="8128001" y="3429000"/>
            <a:ext cx="4063999" cy="3429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8">
            <a:extLst>
              <a:ext uri="{FF2B5EF4-FFF2-40B4-BE49-F238E27FC236}">
                <a16:creationId xmlns:a16="http://schemas.microsoft.com/office/drawing/2014/main" id="{D8DD7EF7-A01F-4BC7-80C9-B7ED221F6395}"/>
              </a:ext>
            </a:extLst>
          </p:cNvPr>
          <p:cNvSpPr>
            <a:spLocks noGrp="1"/>
          </p:cNvSpPr>
          <p:nvPr>
            <p:ph type="pic" sz="quarter" idx="13" hasCustomPrompt="1"/>
          </p:nvPr>
        </p:nvSpPr>
        <p:spPr bwMode="gray">
          <a:xfrm>
            <a:off x="1565351" y="347961"/>
            <a:ext cx="1025659" cy="102565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Icon</a:t>
            </a:r>
          </a:p>
        </p:txBody>
      </p:sp>
      <p:sp>
        <p:nvSpPr>
          <p:cNvPr id="3" name="Content Placeholder 9"/>
          <p:cNvSpPr>
            <a:spLocks noGrp="1"/>
          </p:cNvSpPr>
          <p:nvPr userDrawn="1">
            <p:ph idx="1" hasCustomPrompt="1"/>
          </p:nvPr>
        </p:nvSpPr>
        <p:spPr bwMode="gray">
          <a:xfrm>
            <a:off x="360218" y="1683143"/>
            <a:ext cx="3435927" cy="1524000"/>
          </a:xfrm>
          <a:noFill/>
        </p:spPr>
        <p:txBody>
          <a:bodyPr/>
          <a:lstStyle>
            <a:lvl1pPr marL="0" indent="0" algn="ctr">
              <a:spcBef>
                <a:spcPts val="300"/>
              </a:spcBef>
              <a:spcAft>
                <a:spcPts val="300"/>
              </a:spcAft>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add text</a:t>
            </a:r>
          </a:p>
        </p:txBody>
      </p:sp>
      <p:sp>
        <p:nvSpPr>
          <p:cNvPr id="29" name="Picture Placeholder 10">
            <a:extLst>
              <a:ext uri="{FF2B5EF4-FFF2-40B4-BE49-F238E27FC236}">
                <a16:creationId xmlns:a16="http://schemas.microsoft.com/office/drawing/2014/main" id="{D04436AB-D3A4-4BCB-A795-5F8437FE2E86}"/>
              </a:ext>
            </a:extLst>
          </p:cNvPr>
          <p:cNvSpPr>
            <a:spLocks noGrp="1"/>
          </p:cNvSpPr>
          <p:nvPr>
            <p:ph type="pic" sz="quarter" idx="21" hasCustomPrompt="1"/>
          </p:nvPr>
        </p:nvSpPr>
        <p:spPr bwMode="gray">
          <a:xfrm>
            <a:off x="9668035" y="293132"/>
            <a:ext cx="1025659" cy="102565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Icon</a:t>
            </a:r>
          </a:p>
        </p:txBody>
      </p:sp>
      <p:sp>
        <p:nvSpPr>
          <p:cNvPr id="28" name="Content Placeholder 11">
            <a:extLst>
              <a:ext uri="{FF2B5EF4-FFF2-40B4-BE49-F238E27FC236}">
                <a16:creationId xmlns:a16="http://schemas.microsoft.com/office/drawing/2014/main" id="{6F9304B1-6B55-4695-943B-30DD680AEE6A}"/>
              </a:ext>
            </a:extLst>
          </p:cNvPr>
          <p:cNvSpPr>
            <a:spLocks noGrp="1"/>
          </p:cNvSpPr>
          <p:nvPr>
            <p:ph idx="20" hasCustomPrompt="1"/>
          </p:nvPr>
        </p:nvSpPr>
        <p:spPr bwMode="gray">
          <a:xfrm>
            <a:off x="8462902" y="1628314"/>
            <a:ext cx="3435927" cy="1524000"/>
          </a:xfrm>
          <a:noFill/>
        </p:spPr>
        <p:txBody>
          <a:bodyPr/>
          <a:lstStyle>
            <a:lvl1pPr marL="0" indent="0" algn="ctr">
              <a:spcBef>
                <a:spcPts val="300"/>
              </a:spcBef>
              <a:spcAft>
                <a:spcPts val="300"/>
              </a:spcAft>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add text</a:t>
            </a:r>
          </a:p>
        </p:txBody>
      </p:sp>
      <p:sp>
        <p:nvSpPr>
          <p:cNvPr id="23" name="Picture Placeholder 12">
            <a:extLst>
              <a:ext uri="{FF2B5EF4-FFF2-40B4-BE49-F238E27FC236}">
                <a16:creationId xmlns:a16="http://schemas.microsoft.com/office/drawing/2014/main" id="{B28D5B16-4425-46F4-9F63-B46F36029402}"/>
              </a:ext>
            </a:extLst>
          </p:cNvPr>
          <p:cNvSpPr>
            <a:spLocks noGrp="1"/>
          </p:cNvSpPr>
          <p:nvPr>
            <p:ph type="pic" sz="quarter" idx="15" hasCustomPrompt="1"/>
          </p:nvPr>
        </p:nvSpPr>
        <p:spPr bwMode="gray">
          <a:xfrm>
            <a:off x="1565351" y="3818526"/>
            <a:ext cx="1025659" cy="102565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Icon</a:t>
            </a:r>
          </a:p>
        </p:txBody>
      </p:sp>
      <p:sp>
        <p:nvSpPr>
          <p:cNvPr id="22" name="Content Placeholder 13">
            <a:extLst>
              <a:ext uri="{FF2B5EF4-FFF2-40B4-BE49-F238E27FC236}">
                <a16:creationId xmlns:a16="http://schemas.microsoft.com/office/drawing/2014/main" id="{AD263849-863B-4132-B6E1-C61464355379}"/>
              </a:ext>
            </a:extLst>
          </p:cNvPr>
          <p:cNvSpPr>
            <a:spLocks noGrp="1"/>
          </p:cNvSpPr>
          <p:nvPr>
            <p:ph idx="14" hasCustomPrompt="1"/>
          </p:nvPr>
        </p:nvSpPr>
        <p:spPr bwMode="gray">
          <a:xfrm>
            <a:off x="360218" y="5153708"/>
            <a:ext cx="3435927" cy="1524000"/>
          </a:xfrm>
          <a:noFill/>
        </p:spPr>
        <p:txBody>
          <a:bodyPr/>
          <a:lstStyle>
            <a:lvl1pPr marL="0" indent="0" algn="ctr">
              <a:spcBef>
                <a:spcPts val="300"/>
              </a:spcBef>
              <a:spcAft>
                <a:spcPts val="300"/>
              </a:spcAft>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add text</a:t>
            </a:r>
          </a:p>
        </p:txBody>
      </p:sp>
      <p:sp>
        <p:nvSpPr>
          <p:cNvPr id="25" name="Picture Placeholder 14">
            <a:extLst>
              <a:ext uri="{FF2B5EF4-FFF2-40B4-BE49-F238E27FC236}">
                <a16:creationId xmlns:a16="http://schemas.microsoft.com/office/drawing/2014/main" id="{2CE6DAA4-2E97-4817-A549-1F198B25D71D}"/>
              </a:ext>
            </a:extLst>
          </p:cNvPr>
          <p:cNvSpPr>
            <a:spLocks noGrp="1"/>
          </p:cNvSpPr>
          <p:nvPr>
            <p:ph type="pic" sz="quarter" idx="17" hasCustomPrompt="1"/>
          </p:nvPr>
        </p:nvSpPr>
        <p:spPr bwMode="gray">
          <a:xfrm>
            <a:off x="5610137" y="3818526"/>
            <a:ext cx="1025659" cy="102565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Icon</a:t>
            </a:r>
          </a:p>
        </p:txBody>
      </p:sp>
      <p:sp>
        <p:nvSpPr>
          <p:cNvPr id="24" name="Content Placeholder 15">
            <a:extLst>
              <a:ext uri="{FF2B5EF4-FFF2-40B4-BE49-F238E27FC236}">
                <a16:creationId xmlns:a16="http://schemas.microsoft.com/office/drawing/2014/main" id="{5B029AC8-AE17-421E-A0F3-247B7315CD29}"/>
              </a:ext>
            </a:extLst>
          </p:cNvPr>
          <p:cNvSpPr>
            <a:spLocks noGrp="1"/>
          </p:cNvSpPr>
          <p:nvPr>
            <p:ph idx="16" hasCustomPrompt="1"/>
          </p:nvPr>
        </p:nvSpPr>
        <p:spPr bwMode="gray">
          <a:xfrm>
            <a:off x="4405004" y="5153708"/>
            <a:ext cx="3435927" cy="1524000"/>
          </a:xfrm>
          <a:noFill/>
        </p:spPr>
        <p:txBody>
          <a:bodyPr/>
          <a:lstStyle>
            <a:lvl1pPr marL="0" indent="0" algn="ctr">
              <a:spcBef>
                <a:spcPts val="300"/>
              </a:spcBef>
              <a:spcAft>
                <a:spcPts val="300"/>
              </a:spcAft>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add text</a:t>
            </a:r>
          </a:p>
        </p:txBody>
      </p:sp>
      <p:sp>
        <p:nvSpPr>
          <p:cNvPr id="27" name="Picture Placeholder 16">
            <a:extLst>
              <a:ext uri="{FF2B5EF4-FFF2-40B4-BE49-F238E27FC236}">
                <a16:creationId xmlns:a16="http://schemas.microsoft.com/office/drawing/2014/main" id="{F2965326-2267-4131-8529-A5DD17D8D70A}"/>
              </a:ext>
            </a:extLst>
          </p:cNvPr>
          <p:cNvSpPr>
            <a:spLocks noGrp="1"/>
          </p:cNvSpPr>
          <p:nvPr>
            <p:ph type="pic" sz="quarter" idx="19" hasCustomPrompt="1"/>
          </p:nvPr>
        </p:nvSpPr>
        <p:spPr bwMode="gray">
          <a:xfrm>
            <a:off x="9668035" y="3818526"/>
            <a:ext cx="1025659" cy="1025659"/>
          </a:xfrm>
          <a:prstGeom prst="ellipse">
            <a:avLst/>
          </a:prstGeom>
          <a:solidFill>
            <a:schemeClr val="bg1"/>
          </a:solidFill>
          <a:ln w="28575">
            <a:solidFill>
              <a:schemeClr val="bg1"/>
            </a:solidFill>
          </a:ln>
        </p:spPr>
        <p:txBody>
          <a:bodyPr anchor="ctr">
            <a:normAutofit/>
          </a:bodyPr>
          <a:lstStyle>
            <a:lvl1pPr marL="0" indent="0" algn="ctr">
              <a:buNone/>
              <a:defRPr sz="1800"/>
            </a:lvl1pPr>
          </a:lstStyle>
          <a:p>
            <a:r>
              <a:rPr lang="en-US"/>
              <a:t>Icon</a:t>
            </a:r>
          </a:p>
        </p:txBody>
      </p:sp>
      <p:sp>
        <p:nvSpPr>
          <p:cNvPr id="26" name="Content Placeholder 17">
            <a:extLst>
              <a:ext uri="{FF2B5EF4-FFF2-40B4-BE49-F238E27FC236}">
                <a16:creationId xmlns:a16="http://schemas.microsoft.com/office/drawing/2014/main" id="{69D189A1-22A5-49F4-835C-1A0417D045F6}"/>
              </a:ext>
            </a:extLst>
          </p:cNvPr>
          <p:cNvSpPr>
            <a:spLocks noGrp="1"/>
          </p:cNvSpPr>
          <p:nvPr>
            <p:ph idx="18" hasCustomPrompt="1"/>
          </p:nvPr>
        </p:nvSpPr>
        <p:spPr bwMode="gray">
          <a:xfrm>
            <a:off x="8462902" y="5153708"/>
            <a:ext cx="3435927" cy="1524000"/>
          </a:xfrm>
          <a:noFill/>
        </p:spPr>
        <p:txBody>
          <a:bodyPr/>
          <a:lstStyle>
            <a:lvl1pPr marL="0" indent="0" algn="ctr">
              <a:spcBef>
                <a:spcPts val="300"/>
              </a:spcBef>
              <a:spcAft>
                <a:spcPts val="300"/>
              </a:spcAft>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add text</a:t>
            </a:r>
          </a:p>
        </p:txBody>
      </p:sp>
      <p:sp>
        <p:nvSpPr>
          <p:cNvPr id="6" name="Slide Number Placeholder 18"/>
          <p:cNvSpPr>
            <a:spLocks noGrp="1"/>
          </p:cNvSpPr>
          <p:nvPr userDrawn="1">
            <p:ph type="sldNum" sz="quarter" idx="12"/>
          </p:nvPr>
        </p:nvSpPr>
        <p:spPr bwMode="black"/>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36834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y the Numbers (9-Up)">
    <p:bg bwMode="gray">
      <p:bgRef idx="1001">
        <a:schemeClr val="bg1"/>
      </p:bgRef>
    </p:bg>
    <p:spTree>
      <p:nvGrpSpPr>
        <p:cNvPr id="1" name=""/>
        <p:cNvGrpSpPr/>
        <p:nvPr/>
      </p:nvGrpSpPr>
      <p:grpSpPr>
        <a:xfrm>
          <a:off x="0" y="0"/>
          <a:ext cx="0" cy="0"/>
          <a:chOff x="0" y="0"/>
          <a:chExt cx="0" cy="0"/>
        </a:xfrm>
      </p:grpSpPr>
      <p:sp>
        <p:nvSpPr>
          <p:cNvPr id="15"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4" name="Title 2"/>
          <p:cNvSpPr>
            <a:spLocks noGrp="1"/>
          </p:cNvSpPr>
          <p:nvPr userDrawn="1">
            <p:ph type="title" hasCustomPrompt="1"/>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add title</a:t>
            </a:r>
          </a:p>
        </p:txBody>
      </p:sp>
      <p:sp>
        <p:nvSpPr>
          <p:cNvPr id="27" name="Rectangle 3">
            <a:extLst>
              <a:ext uri="{FF2B5EF4-FFF2-40B4-BE49-F238E27FC236}">
                <a16:creationId xmlns:a16="http://schemas.microsoft.com/office/drawing/2014/main" id="{47D138E0-2756-4912-9525-2DF109D30567}"/>
              </a:ext>
            </a:extLst>
          </p:cNvPr>
          <p:cNvSpPr/>
          <p:nvPr userDrawn="1"/>
        </p:nvSpPr>
        <p:spPr>
          <a:xfrm>
            <a:off x="0" y="1335281"/>
            <a:ext cx="4062984" cy="18409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4">
            <a:extLst>
              <a:ext uri="{FF2B5EF4-FFF2-40B4-BE49-F238E27FC236}">
                <a16:creationId xmlns:a16="http://schemas.microsoft.com/office/drawing/2014/main" id="{014F3C95-F0D6-41F7-AA29-3C6EE80AEAE4}"/>
              </a:ext>
            </a:extLst>
          </p:cNvPr>
          <p:cNvSpPr/>
          <p:nvPr userDrawn="1"/>
        </p:nvSpPr>
        <p:spPr>
          <a:xfrm>
            <a:off x="4062984" y="1335281"/>
            <a:ext cx="4062984" cy="184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
            <a:extLst>
              <a:ext uri="{FF2B5EF4-FFF2-40B4-BE49-F238E27FC236}">
                <a16:creationId xmlns:a16="http://schemas.microsoft.com/office/drawing/2014/main" id="{C748B337-33F7-40A1-88D8-CD2BA65D869E}"/>
              </a:ext>
            </a:extLst>
          </p:cNvPr>
          <p:cNvSpPr/>
          <p:nvPr userDrawn="1"/>
        </p:nvSpPr>
        <p:spPr>
          <a:xfrm>
            <a:off x="8125968" y="1335281"/>
            <a:ext cx="4062984" cy="18409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
            <a:extLst>
              <a:ext uri="{FF2B5EF4-FFF2-40B4-BE49-F238E27FC236}">
                <a16:creationId xmlns:a16="http://schemas.microsoft.com/office/drawing/2014/main" id="{D5D8785B-E7B0-45E9-A241-DE133451585E}"/>
              </a:ext>
            </a:extLst>
          </p:cNvPr>
          <p:cNvSpPr/>
          <p:nvPr userDrawn="1"/>
        </p:nvSpPr>
        <p:spPr>
          <a:xfrm>
            <a:off x="0" y="3176188"/>
            <a:ext cx="4062984" cy="184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7">
            <a:extLst>
              <a:ext uri="{FF2B5EF4-FFF2-40B4-BE49-F238E27FC236}">
                <a16:creationId xmlns:a16="http://schemas.microsoft.com/office/drawing/2014/main" id="{1B929D3F-61AE-48F2-891C-9DFD75256C6D}"/>
              </a:ext>
            </a:extLst>
          </p:cNvPr>
          <p:cNvSpPr/>
          <p:nvPr userDrawn="1"/>
        </p:nvSpPr>
        <p:spPr>
          <a:xfrm>
            <a:off x="4062984" y="3176188"/>
            <a:ext cx="4062984" cy="18409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8">
            <a:extLst>
              <a:ext uri="{FF2B5EF4-FFF2-40B4-BE49-F238E27FC236}">
                <a16:creationId xmlns:a16="http://schemas.microsoft.com/office/drawing/2014/main" id="{B7CC1275-0931-46C8-8F97-B088A9519B1D}"/>
              </a:ext>
            </a:extLst>
          </p:cNvPr>
          <p:cNvSpPr/>
          <p:nvPr userDrawn="1"/>
        </p:nvSpPr>
        <p:spPr>
          <a:xfrm>
            <a:off x="8125968" y="3176188"/>
            <a:ext cx="4062984" cy="184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9">
            <a:extLst>
              <a:ext uri="{FF2B5EF4-FFF2-40B4-BE49-F238E27FC236}">
                <a16:creationId xmlns:a16="http://schemas.microsoft.com/office/drawing/2014/main" id="{330A8418-CF1B-46A4-B5BE-AFE11C079F01}"/>
              </a:ext>
            </a:extLst>
          </p:cNvPr>
          <p:cNvSpPr/>
          <p:nvPr userDrawn="1"/>
        </p:nvSpPr>
        <p:spPr>
          <a:xfrm>
            <a:off x="0" y="5017094"/>
            <a:ext cx="4062984" cy="18409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0">
            <a:extLst>
              <a:ext uri="{FF2B5EF4-FFF2-40B4-BE49-F238E27FC236}">
                <a16:creationId xmlns:a16="http://schemas.microsoft.com/office/drawing/2014/main" id="{719FCF12-F13A-4B9B-A958-B33602A70EC2}"/>
              </a:ext>
            </a:extLst>
          </p:cNvPr>
          <p:cNvSpPr/>
          <p:nvPr userDrawn="1"/>
        </p:nvSpPr>
        <p:spPr>
          <a:xfrm>
            <a:off x="4062984" y="5017093"/>
            <a:ext cx="4062984" cy="1840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1">
            <a:extLst>
              <a:ext uri="{FF2B5EF4-FFF2-40B4-BE49-F238E27FC236}">
                <a16:creationId xmlns:a16="http://schemas.microsoft.com/office/drawing/2014/main" id="{2C994B8F-9B33-413F-9097-B33609846937}"/>
              </a:ext>
            </a:extLst>
          </p:cNvPr>
          <p:cNvSpPr/>
          <p:nvPr userDrawn="1"/>
        </p:nvSpPr>
        <p:spPr>
          <a:xfrm>
            <a:off x="8125968" y="5017093"/>
            <a:ext cx="4062984" cy="18409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13">
            <a:extLst>
              <a:ext uri="{FF2B5EF4-FFF2-40B4-BE49-F238E27FC236}">
                <a16:creationId xmlns:a16="http://schemas.microsoft.com/office/drawing/2014/main" id="{801AB76E-7762-46CE-9516-D338BC43BE78}"/>
              </a:ext>
            </a:extLst>
          </p:cNvPr>
          <p:cNvSpPr>
            <a:spLocks noGrp="1"/>
          </p:cNvSpPr>
          <p:nvPr>
            <p:ph type="body" sz="quarter" idx="10" hasCustomPrompt="1"/>
          </p:nvPr>
        </p:nvSpPr>
        <p:spPr>
          <a:xfrm>
            <a:off x="229362" y="1588094"/>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4" name="Text Placeholder 14">
            <a:extLst>
              <a:ext uri="{FF2B5EF4-FFF2-40B4-BE49-F238E27FC236}">
                <a16:creationId xmlns:a16="http://schemas.microsoft.com/office/drawing/2014/main" id="{DF20C971-9987-4982-B10F-B0CC4C009517}"/>
              </a:ext>
            </a:extLst>
          </p:cNvPr>
          <p:cNvSpPr>
            <a:spLocks noGrp="1"/>
          </p:cNvSpPr>
          <p:nvPr>
            <p:ph type="body" sz="quarter" idx="11" hasCustomPrompt="1"/>
          </p:nvPr>
        </p:nvSpPr>
        <p:spPr>
          <a:xfrm>
            <a:off x="4303014" y="1569933"/>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5" name="Text Placeholder 15">
            <a:extLst>
              <a:ext uri="{FF2B5EF4-FFF2-40B4-BE49-F238E27FC236}">
                <a16:creationId xmlns:a16="http://schemas.microsoft.com/office/drawing/2014/main" id="{345C34D9-17B4-4613-B9BD-59F326907F3D}"/>
              </a:ext>
            </a:extLst>
          </p:cNvPr>
          <p:cNvSpPr>
            <a:spLocks noGrp="1"/>
          </p:cNvSpPr>
          <p:nvPr>
            <p:ph type="body" sz="quarter" idx="12" hasCustomPrompt="1"/>
          </p:nvPr>
        </p:nvSpPr>
        <p:spPr>
          <a:xfrm>
            <a:off x="8360664" y="1569933"/>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6" name="Text Placeholder 16">
            <a:extLst>
              <a:ext uri="{FF2B5EF4-FFF2-40B4-BE49-F238E27FC236}">
                <a16:creationId xmlns:a16="http://schemas.microsoft.com/office/drawing/2014/main" id="{A1AA7C28-B086-407F-8AF1-4301768182DD}"/>
              </a:ext>
            </a:extLst>
          </p:cNvPr>
          <p:cNvSpPr>
            <a:spLocks noGrp="1"/>
          </p:cNvSpPr>
          <p:nvPr>
            <p:ph type="body" sz="quarter" idx="13" hasCustomPrompt="1"/>
          </p:nvPr>
        </p:nvSpPr>
        <p:spPr>
          <a:xfrm>
            <a:off x="229362" y="3447161"/>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7" name="Text Placeholder 17">
            <a:extLst>
              <a:ext uri="{FF2B5EF4-FFF2-40B4-BE49-F238E27FC236}">
                <a16:creationId xmlns:a16="http://schemas.microsoft.com/office/drawing/2014/main" id="{D76E17B9-0002-44B8-AF7E-8969D01E0AA6}"/>
              </a:ext>
            </a:extLst>
          </p:cNvPr>
          <p:cNvSpPr>
            <a:spLocks noGrp="1"/>
          </p:cNvSpPr>
          <p:nvPr>
            <p:ph type="body" sz="quarter" idx="14" hasCustomPrompt="1"/>
          </p:nvPr>
        </p:nvSpPr>
        <p:spPr>
          <a:xfrm>
            <a:off x="4303014" y="3429000"/>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8" name="Text Placeholder 18">
            <a:extLst>
              <a:ext uri="{FF2B5EF4-FFF2-40B4-BE49-F238E27FC236}">
                <a16:creationId xmlns:a16="http://schemas.microsoft.com/office/drawing/2014/main" id="{B3D2B886-4EAE-44EA-AE7C-F3ADDAF4FAC2}"/>
              </a:ext>
            </a:extLst>
          </p:cNvPr>
          <p:cNvSpPr>
            <a:spLocks noGrp="1"/>
          </p:cNvSpPr>
          <p:nvPr>
            <p:ph type="body" sz="quarter" idx="15" hasCustomPrompt="1"/>
          </p:nvPr>
        </p:nvSpPr>
        <p:spPr>
          <a:xfrm>
            <a:off x="8360664" y="3429000"/>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9" name="Text Placeholder 19">
            <a:extLst>
              <a:ext uri="{FF2B5EF4-FFF2-40B4-BE49-F238E27FC236}">
                <a16:creationId xmlns:a16="http://schemas.microsoft.com/office/drawing/2014/main" id="{2DDB0377-5DDF-4FE6-AC8F-55DC93331053}"/>
              </a:ext>
            </a:extLst>
          </p:cNvPr>
          <p:cNvSpPr>
            <a:spLocks noGrp="1"/>
          </p:cNvSpPr>
          <p:nvPr>
            <p:ph type="body" sz="quarter" idx="16" hasCustomPrompt="1"/>
          </p:nvPr>
        </p:nvSpPr>
        <p:spPr>
          <a:xfrm>
            <a:off x="229362" y="5242666"/>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60" name="Text Placeholder 20">
            <a:extLst>
              <a:ext uri="{FF2B5EF4-FFF2-40B4-BE49-F238E27FC236}">
                <a16:creationId xmlns:a16="http://schemas.microsoft.com/office/drawing/2014/main" id="{3FB77825-C8FD-42A1-8FA6-A3FE7450E669}"/>
              </a:ext>
            </a:extLst>
          </p:cNvPr>
          <p:cNvSpPr>
            <a:spLocks noGrp="1"/>
          </p:cNvSpPr>
          <p:nvPr>
            <p:ph type="body" sz="quarter" idx="17" hasCustomPrompt="1"/>
          </p:nvPr>
        </p:nvSpPr>
        <p:spPr>
          <a:xfrm>
            <a:off x="4303014" y="5224505"/>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61" name="Text Placeholder 21">
            <a:extLst>
              <a:ext uri="{FF2B5EF4-FFF2-40B4-BE49-F238E27FC236}">
                <a16:creationId xmlns:a16="http://schemas.microsoft.com/office/drawing/2014/main" id="{494D3609-5A57-469E-BBF2-662F0C4358D6}"/>
              </a:ext>
            </a:extLst>
          </p:cNvPr>
          <p:cNvSpPr>
            <a:spLocks noGrp="1"/>
          </p:cNvSpPr>
          <p:nvPr>
            <p:ph type="body" sz="quarter" idx="18" hasCustomPrompt="1"/>
          </p:nvPr>
        </p:nvSpPr>
        <p:spPr>
          <a:xfrm>
            <a:off x="8360664" y="5224505"/>
            <a:ext cx="3593592" cy="1371600"/>
          </a:xfrm>
        </p:spPr>
        <p:txBody>
          <a:bodyPr anchor="ctr">
            <a:normAutofit/>
          </a:bodyPr>
          <a:lstStyle>
            <a:lvl1pPr marL="0" indent="0" algn="ctr">
              <a:spcBef>
                <a:spcPts val="500"/>
              </a:spcBef>
              <a:spcAft>
                <a:spcPts val="5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Tree>
    <p:extLst>
      <p:ext uri="{BB962C8B-B14F-4D97-AF65-F5344CB8AC3E}">
        <p14:creationId xmlns:p14="http://schemas.microsoft.com/office/powerpoint/2010/main" val="99148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8B90B5-0ADD-4FAB-AAA7-60B10917D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7253" y="-1"/>
            <a:ext cx="10876547" cy="6852225"/>
          </a:xfrm>
          <a:prstGeom prst="rect">
            <a:avLst/>
          </a:prstGeom>
        </p:spPr>
      </p:pic>
      <p:sp>
        <p:nvSpPr>
          <p:cNvPr id="13" name="Title 1">
            <a:extLst>
              <a:ext uri="{FF2B5EF4-FFF2-40B4-BE49-F238E27FC236}">
                <a16:creationId xmlns:a16="http://schemas.microsoft.com/office/drawing/2014/main" id="{CF41329C-8017-4B1E-8629-9EB8192B20C0}"/>
              </a:ext>
            </a:extLst>
          </p:cNvPr>
          <p:cNvSpPr>
            <a:spLocks noGrp="1"/>
          </p:cNvSpPr>
          <p:nvPr>
            <p:ph type="title" hasCustomPrompt="1"/>
          </p:nvPr>
        </p:nvSpPr>
        <p:spPr bwMode="black">
          <a:xfrm>
            <a:off x="4908884" y="2376739"/>
            <a:ext cx="2088682" cy="2098744"/>
          </a:xfrm>
          <a:prstGeom prst="ellipse">
            <a:avLst/>
          </a:prstGeom>
          <a:noFill/>
        </p:spPr>
        <p:txBody>
          <a:bodyPr lIns="0" rIns="0">
            <a:normAutofit/>
          </a:bodyPr>
          <a:lstStyle>
            <a:lvl1pPr algn="ctr">
              <a:defRPr sz="2500">
                <a:solidFill>
                  <a:schemeClr val="tx1"/>
                </a:solidFill>
              </a:defRPr>
            </a:lvl1pPr>
          </a:lstStyle>
          <a:p>
            <a:r>
              <a:rPr lang="en-US"/>
              <a:t>Click to add title</a:t>
            </a:r>
          </a:p>
        </p:txBody>
      </p:sp>
      <p:sp>
        <p:nvSpPr>
          <p:cNvPr id="17" name="Content Placeholder 2">
            <a:extLst>
              <a:ext uri="{FF2B5EF4-FFF2-40B4-BE49-F238E27FC236}">
                <a16:creationId xmlns:a16="http://schemas.microsoft.com/office/drawing/2014/main" id="{94026A8F-5767-4C60-A899-B201C4472978}"/>
              </a:ext>
            </a:extLst>
          </p:cNvPr>
          <p:cNvSpPr>
            <a:spLocks noGrp="1"/>
          </p:cNvSpPr>
          <p:nvPr>
            <p:ph sz="quarter" idx="17" hasCustomPrompt="1"/>
          </p:nvPr>
        </p:nvSpPr>
        <p:spPr>
          <a:xfrm>
            <a:off x="477838" y="452438"/>
            <a:ext cx="2746375" cy="2714625"/>
          </a:xfrm>
        </p:spPr>
        <p:txBody>
          <a:bodyPr/>
          <a:lstStyle>
            <a:lvl1pPr marL="0" indent="0">
              <a:buNone/>
              <a:defRPr sz="2200" b="1"/>
            </a:lvl1pPr>
            <a:lvl2pPr marL="346075" indent="-220663">
              <a:spcBef>
                <a:spcPts val="400"/>
              </a:spcBef>
              <a:spcAft>
                <a:spcPts val="400"/>
              </a:spcAft>
              <a:buClr>
                <a:schemeClr val="tx1"/>
              </a:buClr>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Item one</a:t>
            </a:r>
          </a:p>
          <a:p>
            <a:pPr lvl="1"/>
            <a:r>
              <a:rPr lang="en-US"/>
              <a:t>Item two</a:t>
            </a:r>
          </a:p>
          <a:p>
            <a:pPr lvl="1"/>
            <a:r>
              <a:rPr lang="en-US"/>
              <a:t>Item three</a:t>
            </a:r>
          </a:p>
        </p:txBody>
      </p:sp>
      <p:sp>
        <p:nvSpPr>
          <p:cNvPr id="9" name="Picture Placeholder 3">
            <a:extLst>
              <a:ext uri="{FF2B5EF4-FFF2-40B4-BE49-F238E27FC236}">
                <a16:creationId xmlns:a16="http://schemas.microsoft.com/office/drawing/2014/main" id="{15A3E4B8-CACE-4AB4-A8FC-7AEF75EDAF39}"/>
              </a:ext>
            </a:extLst>
          </p:cNvPr>
          <p:cNvSpPr>
            <a:spLocks noGrp="1"/>
          </p:cNvSpPr>
          <p:nvPr>
            <p:ph type="pic" sz="quarter" idx="13" hasCustomPrompt="1"/>
          </p:nvPr>
        </p:nvSpPr>
        <p:spPr bwMode="gray">
          <a:xfrm>
            <a:off x="3561365" y="1125505"/>
            <a:ext cx="1135062" cy="1136650"/>
          </a:xfrm>
        </p:spPr>
        <p:txBody>
          <a:bodyPr>
            <a:normAutofit/>
          </a:bodyPr>
          <a:lstStyle>
            <a:lvl1pPr marL="0" indent="0" algn="ctr">
              <a:buNone/>
              <a:defRPr sz="1500"/>
            </a:lvl1pPr>
          </a:lstStyle>
          <a:p>
            <a:r>
              <a:rPr lang="en-US"/>
              <a:t>Icon</a:t>
            </a:r>
          </a:p>
        </p:txBody>
      </p:sp>
      <p:sp>
        <p:nvSpPr>
          <p:cNvPr id="18" name="Content Placeholder 4">
            <a:extLst>
              <a:ext uri="{FF2B5EF4-FFF2-40B4-BE49-F238E27FC236}">
                <a16:creationId xmlns:a16="http://schemas.microsoft.com/office/drawing/2014/main" id="{032A610F-10B9-4A8A-83D5-C97FF538D359}"/>
              </a:ext>
            </a:extLst>
          </p:cNvPr>
          <p:cNvSpPr>
            <a:spLocks noGrp="1"/>
          </p:cNvSpPr>
          <p:nvPr>
            <p:ph sz="quarter" idx="18" hasCustomPrompt="1"/>
          </p:nvPr>
        </p:nvSpPr>
        <p:spPr>
          <a:xfrm>
            <a:off x="8776001" y="450884"/>
            <a:ext cx="2746375" cy="2714625"/>
          </a:xfrm>
        </p:spPr>
        <p:txBody>
          <a:bodyPr/>
          <a:lstStyle>
            <a:lvl1pPr marL="0" indent="0">
              <a:buNone/>
              <a:defRPr sz="2200" b="1"/>
            </a:lvl1pPr>
            <a:lvl2pPr marL="346075" indent="-220663">
              <a:spcBef>
                <a:spcPts val="400"/>
              </a:spcBef>
              <a:spcAft>
                <a:spcPts val="400"/>
              </a:spcAft>
              <a:buClr>
                <a:schemeClr val="tx1"/>
              </a:buClr>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Item one</a:t>
            </a:r>
          </a:p>
          <a:p>
            <a:pPr lvl="1"/>
            <a:r>
              <a:rPr lang="en-US"/>
              <a:t>Item two</a:t>
            </a:r>
          </a:p>
          <a:p>
            <a:pPr lvl="1"/>
            <a:r>
              <a:rPr lang="en-US"/>
              <a:t>Item three</a:t>
            </a:r>
          </a:p>
        </p:txBody>
      </p:sp>
      <p:sp>
        <p:nvSpPr>
          <p:cNvPr id="10" name="Picture Placeholder 5">
            <a:extLst>
              <a:ext uri="{FF2B5EF4-FFF2-40B4-BE49-F238E27FC236}">
                <a16:creationId xmlns:a16="http://schemas.microsoft.com/office/drawing/2014/main" id="{EA34264D-D28C-49EA-828E-9A4D4603A2CB}"/>
              </a:ext>
            </a:extLst>
          </p:cNvPr>
          <p:cNvSpPr>
            <a:spLocks noGrp="1"/>
          </p:cNvSpPr>
          <p:nvPr>
            <p:ph type="pic" sz="quarter" idx="14" hasCustomPrompt="1"/>
          </p:nvPr>
        </p:nvSpPr>
        <p:spPr bwMode="gray">
          <a:xfrm>
            <a:off x="7251508" y="1125505"/>
            <a:ext cx="1135062" cy="1136650"/>
          </a:xfrm>
        </p:spPr>
        <p:txBody>
          <a:bodyPr>
            <a:normAutofit/>
          </a:bodyPr>
          <a:lstStyle>
            <a:lvl1pPr marL="0" indent="0" algn="ctr">
              <a:buNone/>
              <a:defRPr sz="1500"/>
            </a:lvl1pPr>
          </a:lstStyle>
          <a:p>
            <a:r>
              <a:rPr lang="en-US"/>
              <a:t>Icon</a:t>
            </a:r>
          </a:p>
        </p:txBody>
      </p:sp>
      <p:sp>
        <p:nvSpPr>
          <p:cNvPr id="19" name="Content Placeholder 6">
            <a:extLst>
              <a:ext uri="{FF2B5EF4-FFF2-40B4-BE49-F238E27FC236}">
                <a16:creationId xmlns:a16="http://schemas.microsoft.com/office/drawing/2014/main" id="{15663BA5-2702-4695-9A70-94EAAC588296}"/>
              </a:ext>
            </a:extLst>
          </p:cNvPr>
          <p:cNvSpPr>
            <a:spLocks noGrp="1"/>
          </p:cNvSpPr>
          <p:nvPr>
            <p:ph sz="quarter" idx="19" hasCustomPrompt="1"/>
          </p:nvPr>
        </p:nvSpPr>
        <p:spPr>
          <a:xfrm>
            <a:off x="477253" y="3743578"/>
            <a:ext cx="2746375" cy="2612772"/>
          </a:xfrm>
        </p:spPr>
        <p:txBody>
          <a:bodyPr/>
          <a:lstStyle>
            <a:lvl1pPr marL="0" indent="0">
              <a:buNone/>
              <a:defRPr sz="2200" b="1"/>
            </a:lvl1pPr>
            <a:lvl2pPr marL="346075" indent="-220663">
              <a:spcBef>
                <a:spcPts val="400"/>
              </a:spcBef>
              <a:spcAft>
                <a:spcPts val="400"/>
              </a:spcAft>
              <a:buClr>
                <a:schemeClr val="tx1"/>
              </a:buClr>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Item one</a:t>
            </a:r>
          </a:p>
          <a:p>
            <a:pPr lvl="1"/>
            <a:r>
              <a:rPr lang="en-US"/>
              <a:t>Item two</a:t>
            </a:r>
          </a:p>
          <a:p>
            <a:pPr lvl="1"/>
            <a:r>
              <a:rPr lang="en-US"/>
              <a:t>Item three</a:t>
            </a:r>
          </a:p>
        </p:txBody>
      </p:sp>
      <p:sp>
        <p:nvSpPr>
          <p:cNvPr id="11" name="Picture Placeholder 7">
            <a:extLst>
              <a:ext uri="{FF2B5EF4-FFF2-40B4-BE49-F238E27FC236}">
                <a16:creationId xmlns:a16="http://schemas.microsoft.com/office/drawing/2014/main" id="{41875FDC-A655-4A0D-9846-FEBF4FE91C83}"/>
              </a:ext>
            </a:extLst>
          </p:cNvPr>
          <p:cNvSpPr>
            <a:spLocks noGrp="1"/>
          </p:cNvSpPr>
          <p:nvPr>
            <p:ph type="pic" sz="quarter" idx="15" hasCustomPrompt="1"/>
          </p:nvPr>
        </p:nvSpPr>
        <p:spPr bwMode="gray">
          <a:xfrm>
            <a:off x="3561365" y="4595846"/>
            <a:ext cx="1135062" cy="1136650"/>
          </a:xfrm>
        </p:spPr>
        <p:txBody>
          <a:bodyPr>
            <a:normAutofit/>
          </a:bodyPr>
          <a:lstStyle>
            <a:lvl1pPr marL="0" indent="0" algn="ctr">
              <a:buNone/>
              <a:defRPr sz="1500"/>
            </a:lvl1pPr>
          </a:lstStyle>
          <a:p>
            <a:r>
              <a:rPr lang="en-US"/>
              <a:t>Icon</a:t>
            </a:r>
          </a:p>
        </p:txBody>
      </p:sp>
      <p:sp>
        <p:nvSpPr>
          <p:cNvPr id="20" name="Content Placeholder 8">
            <a:extLst>
              <a:ext uri="{FF2B5EF4-FFF2-40B4-BE49-F238E27FC236}">
                <a16:creationId xmlns:a16="http://schemas.microsoft.com/office/drawing/2014/main" id="{B3257A84-CA4A-40FD-9C48-BA83D297743C}"/>
              </a:ext>
            </a:extLst>
          </p:cNvPr>
          <p:cNvSpPr>
            <a:spLocks noGrp="1"/>
          </p:cNvSpPr>
          <p:nvPr>
            <p:ph sz="quarter" idx="20" hasCustomPrompt="1"/>
          </p:nvPr>
        </p:nvSpPr>
        <p:spPr>
          <a:xfrm>
            <a:off x="8775416" y="3742023"/>
            <a:ext cx="2746375" cy="2612773"/>
          </a:xfrm>
        </p:spPr>
        <p:txBody>
          <a:bodyPr/>
          <a:lstStyle>
            <a:lvl1pPr marL="0" indent="0">
              <a:buNone/>
              <a:defRPr sz="2200" b="1"/>
            </a:lvl1pPr>
            <a:lvl2pPr marL="346075" indent="-220663">
              <a:spcBef>
                <a:spcPts val="400"/>
              </a:spcBef>
              <a:spcAft>
                <a:spcPts val="400"/>
              </a:spcAft>
              <a:buClr>
                <a:schemeClr val="tx1"/>
              </a:buClr>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Item one</a:t>
            </a:r>
          </a:p>
          <a:p>
            <a:pPr lvl="1"/>
            <a:r>
              <a:rPr lang="en-US"/>
              <a:t>Item two</a:t>
            </a:r>
          </a:p>
          <a:p>
            <a:pPr lvl="1"/>
            <a:r>
              <a:rPr lang="en-US"/>
              <a:t>Item three</a:t>
            </a:r>
          </a:p>
        </p:txBody>
      </p:sp>
      <p:sp>
        <p:nvSpPr>
          <p:cNvPr id="12" name="Picture Placeholder 9">
            <a:extLst>
              <a:ext uri="{FF2B5EF4-FFF2-40B4-BE49-F238E27FC236}">
                <a16:creationId xmlns:a16="http://schemas.microsoft.com/office/drawing/2014/main" id="{36A64B5B-AE77-4B74-925A-5D85BD05CECF}"/>
              </a:ext>
            </a:extLst>
          </p:cNvPr>
          <p:cNvSpPr>
            <a:spLocks noGrp="1"/>
          </p:cNvSpPr>
          <p:nvPr>
            <p:ph type="pic" sz="quarter" idx="16" hasCustomPrompt="1"/>
          </p:nvPr>
        </p:nvSpPr>
        <p:spPr bwMode="gray">
          <a:xfrm>
            <a:off x="7251508" y="4595846"/>
            <a:ext cx="1135062" cy="1136650"/>
          </a:xfrm>
        </p:spPr>
        <p:txBody>
          <a:bodyPr>
            <a:normAutofit/>
          </a:bodyPr>
          <a:lstStyle>
            <a:lvl1pPr marL="0" indent="0" algn="ctr">
              <a:buNone/>
              <a:defRPr sz="1500"/>
            </a:lvl1pPr>
          </a:lstStyle>
          <a:p>
            <a:r>
              <a:rPr lang="en-US"/>
              <a:t>Icon</a:t>
            </a:r>
          </a:p>
        </p:txBody>
      </p:sp>
      <p:sp>
        <p:nvSpPr>
          <p:cNvPr id="3" name="Date Placeholder 10">
            <a:extLst>
              <a:ext uri="{FF2B5EF4-FFF2-40B4-BE49-F238E27FC236}">
                <a16:creationId xmlns:a16="http://schemas.microsoft.com/office/drawing/2014/main" id="{D7B1B1D7-CD0C-49E0-8AC1-567A6D1A48F1}"/>
              </a:ext>
            </a:extLst>
          </p:cNvPr>
          <p:cNvSpPr>
            <a:spLocks noGrp="1"/>
          </p:cNvSpPr>
          <p:nvPr>
            <p:ph type="dt" sz="half" idx="10"/>
          </p:nvPr>
        </p:nvSpPr>
        <p:spPr/>
        <p:txBody>
          <a:bodyPr/>
          <a:lstStyle/>
          <a:p>
            <a:fld id="{16D5E9BE-CAA2-49B9-B3D1-E3587DB5B59A}" type="datetime1">
              <a:rPr lang="en-US" smtClean="0"/>
              <a:t>10/21/2025</a:t>
            </a:fld>
            <a:endParaRPr lang="en-US"/>
          </a:p>
        </p:txBody>
      </p:sp>
      <p:sp>
        <p:nvSpPr>
          <p:cNvPr id="4" name="Footer Placeholder 11">
            <a:extLst>
              <a:ext uri="{FF2B5EF4-FFF2-40B4-BE49-F238E27FC236}">
                <a16:creationId xmlns:a16="http://schemas.microsoft.com/office/drawing/2014/main" id="{A0DE9E05-D5C9-40B5-B0BD-C5FFC93DBC73}"/>
              </a:ext>
            </a:extLst>
          </p:cNvPr>
          <p:cNvSpPr>
            <a:spLocks noGrp="1"/>
          </p:cNvSpPr>
          <p:nvPr>
            <p:ph type="ftr" sz="quarter" idx="11"/>
          </p:nvPr>
        </p:nvSpPr>
        <p:spPr/>
        <p:txBody>
          <a:bodyPr/>
          <a:lstStyle/>
          <a:p>
            <a:r>
              <a:rPr lang="en-US"/>
              <a:t>health.state.mn.us</a:t>
            </a:r>
          </a:p>
        </p:txBody>
      </p:sp>
      <p:sp>
        <p:nvSpPr>
          <p:cNvPr id="5" name="Slide Number Placeholder 12">
            <a:extLst>
              <a:ext uri="{FF2B5EF4-FFF2-40B4-BE49-F238E27FC236}">
                <a16:creationId xmlns:a16="http://schemas.microsoft.com/office/drawing/2014/main" id="{A87A070A-47B1-4FE3-8E7C-7C9F041B2625}"/>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59765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alf and Half">
    <p:spTree>
      <p:nvGrpSpPr>
        <p:cNvPr id="1" name=""/>
        <p:cNvGrpSpPr/>
        <p:nvPr/>
      </p:nvGrpSpPr>
      <p:grpSpPr>
        <a:xfrm>
          <a:off x="0" y="0"/>
          <a:ext cx="0" cy="0"/>
          <a:chOff x="0" y="0"/>
          <a:chExt cx="0" cy="0"/>
        </a:xfrm>
      </p:grpSpPr>
      <p:pic>
        <p:nvPicPr>
          <p:cNvPr id="6" name="Picture 1" descr="Shape&#10;&#10;Description automatically generated">
            <a:extLst>
              <a:ext uri="{FF2B5EF4-FFF2-40B4-BE49-F238E27FC236}">
                <a16:creationId xmlns:a16="http://schemas.microsoft.com/office/drawing/2014/main" id="{58A98041-598A-4B86-A4FE-CE64268EAC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50440" y="401352"/>
            <a:ext cx="8467375" cy="5571533"/>
          </a:xfrm>
          <a:prstGeom prst="rect">
            <a:avLst/>
          </a:prstGeom>
        </p:spPr>
      </p:pic>
      <p:sp>
        <p:nvSpPr>
          <p:cNvPr id="13" name="Title 2">
            <a:extLst>
              <a:ext uri="{FF2B5EF4-FFF2-40B4-BE49-F238E27FC236}">
                <a16:creationId xmlns:a16="http://schemas.microsoft.com/office/drawing/2014/main" id="{CF41329C-8017-4B1E-8629-9EB8192B20C0}"/>
              </a:ext>
            </a:extLst>
          </p:cNvPr>
          <p:cNvSpPr>
            <a:spLocks noGrp="1"/>
          </p:cNvSpPr>
          <p:nvPr>
            <p:ph type="title" hasCustomPrompt="1"/>
          </p:nvPr>
        </p:nvSpPr>
        <p:spPr bwMode="black">
          <a:xfrm>
            <a:off x="4433862" y="1550632"/>
            <a:ext cx="3268003" cy="3272972"/>
          </a:xfrm>
          <a:prstGeom prst="ellipse">
            <a:avLst/>
          </a:prstGeom>
          <a:noFill/>
        </p:spPr>
        <p:txBody>
          <a:bodyPr lIns="0" rIns="0">
            <a:normAutofit/>
          </a:bodyPr>
          <a:lstStyle>
            <a:lvl1pPr algn="ctr">
              <a:defRPr sz="3600">
                <a:solidFill>
                  <a:schemeClr val="tx1"/>
                </a:solidFill>
              </a:defRPr>
            </a:lvl1pPr>
          </a:lstStyle>
          <a:p>
            <a:r>
              <a:rPr lang="en-US"/>
              <a:t>Click to add title</a:t>
            </a:r>
          </a:p>
        </p:txBody>
      </p:sp>
      <p:sp>
        <p:nvSpPr>
          <p:cNvPr id="11" name="Picture Placeholder 3">
            <a:extLst>
              <a:ext uri="{FF2B5EF4-FFF2-40B4-BE49-F238E27FC236}">
                <a16:creationId xmlns:a16="http://schemas.microsoft.com/office/drawing/2014/main" id="{41875FDC-A655-4A0D-9846-FEBF4FE91C83}"/>
              </a:ext>
            </a:extLst>
          </p:cNvPr>
          <p:cNvSpPr>
            <a:spLocks noGrp="1"/>
          </p:cNvSpPr>
          <p:nvPr>
            <p:ph type="pic" sz="quarter" idx="15" hasCustomPrompt="1"/>
          </p:nvPr>
        </p:nvSpPr>
        <p:spPr bwMode="gray">
          <a:xfrm>
            <a:off x="1357005" y="1344489"/>
            <a:ext cx="1135062" cy="1136650"/>
          </a:xfrm>
        </p:spPr>
        <p:txBody>
          <a:bodyPr>
            <a:normAutofit/>
          </a:bodyPr>
          <a:lstStyle>
            <a:lvl1pPr marL="0" indent="0" algn="ctr">
              <a:buNone/>
              <a:defRPr sz="1500"/>
            </a:lvl1pPr>
          </a:lstStyle>
          <a:p>
            <a:r>
              <a:rPr lang="en-US"/>
              <a:t>Icon</a:t>
            </a:r>
          </a:p>
        </p:txBody>
      </p:sp>
      <p:sp>
        <p:nvSpPr>
          <p:cNvPr id="20" name="Content Placeholder 4">
            <a:extLst>
              <a:ext uri="{FF2B5EF4-FFF2-40B4-BE49-F238E27FC236}">
                <a16:creationId xmlns:a16="http://schemas.microsoft.com/office/drawing/2014/main" id="{B3257A84-CA4A-40FD-9C48-BA83D297743C}"/>
              </a:ext>
            </a:extLst>
          </p:cNvPr>
          <p:cNvSpPr>
            <a:spLocks noGrp="1"/>
          </p:cNvSpPr>
          <p:nvPr>
            <p:ph sz="quarter" idx="20" hasCustomPrompt="1"/>
          </p:nvPr>
        </p:nvSpPr>
        <p:spPr>
          <a:xfrm>
            <a:off x="555802" y="2718639"/>
            <a:ext cx="2746375" cy="3300984"/>
          </a:xfrm>
        </p:spPr>
        <p:txBody>
          <a:bodyPr/>
          <a:lstStyle>
            <a:lvl1pPr marL="0" indent="0">
              <a:buNone/>
              <a:defRPr sz="2200" b="1"/>
            </a:lvl1pPr>
            <a:lvl2pPr marL="346075" indent="-220663">
              <a:spcBef>
                <a:spcPts val="400"/>
              </a:spcBef>
              <a:spcAft>
                <a:spcPts val="400"/>
              </a:spcAft>
              <a:buClr>
                <a:schemeClr val="tx1"/>
              </a:buClr>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Item one</a:t>
            </a:r>
          </a:p>
          <a:p>
            <a:pPr lvl="1"/>
            <a:r>
              <a:rPr lang="en-US"/>
              <a:t>Item two</a:t>
            </a:r>
          </a:p>
          <a:p>
            <a:pPr lvl="1"/>
            <a:r>
              <a:rPr lang="en-US"/>
              <a:t>Item three</a:t>
            </a:r>
          </a:p>
        </p:txBody>
      </p:sp>
      <p:sp>
        <p:nvSpPr>
          <p:cNvPr id="12" name="Picture Placeholder 5">
            <a:extLst>
              <a:ext uri="{FF2B5EF4-FFF2-40B4-BE49-F238E27FC236}">
                <a16:creationId xmlns:a16="http://schemas.microsoft.com/office/drawing/2014/main" id="{36A64B5B-AE77-4B74-925A-5D85BD05CECF}"/>
              </a:ext>
            </a:extLst>
          </p:cNvPr>
          <p:cNvSpPr>
            <a:spLocks noGrp="1"/>
          </p:cNvSpPr>
          <p:nvPr>
            <p:ph type="pic" sz="quarter" idx="16" hasCustomPrompt="1"/>
          </p:nvPr>
        </p:nvSpPr>
        <p:spPr bwMode="gray">
          <a:xfrm>
            <a:off x="9581072" y="401352"/>
            <a:ext cx="1135062" cy="1136650"/>
          </a:xfrm>
        </p:spPr>
        <p:txBody>
          <a:bodyPr>
            <a:normAutofit/>
          </a:bodyPr>
          <a:lstStyle>
            <a:lvl1pPr marL="0" indent="0" algn="ctr">
              <a:buNone/>
              <a:defRPr sz="1500"/>
            </a:lvl1pPr>
          </a:lstStyle>
          <a:p>
            <a:r>
              <a:rPr lang="en-US"/>
              <a:t>Icon</a:t>
            </a:r>
          </a:p>
        </p:txBody>
      </p:sp>
      <p:sp>
        <p:nvSpPr>
          <p:cNvPr id="14" name="Content Placeholder 6">
            <a:extLst>
              <a:ext uri="{FF2B5EF4-FFF2-40B4-BE49-F238E27FC236}">
                <a16:creationId xmlns:a16="http://schemas.microsoft.com/office/drawing/2014/main" id="{70EA3296-E774-4946-8E91-E5BC0EDF7F5C}"/>
              </a:ext>
            </a:extLst>
          </p:cNvPr>
          <p:cNvSpPr>
            <a:spLocks noGrp="1"/>
          </p:cNvSpPr>
          <p:nvPr>
            <p:ph sz="quarter" idx="21" hasCustomPrompt="1"/>
          </p:nvPr>
        </p:nvSpPr>
        <p:spPr>
          <a:xfrm>
            <a:off x="8742872" y="1788132"/>
            <a:ext cx="2811462" cy="3300014"/>
          </a:xfrm>
        </p:spPr>
        <p:txBody>
          <a:bodyPr/>
          <a:lstStyle>
            <a:lvl1pPr marL="0" indent="0">
              <a:buNone/>
              <a:defRPr b="1"/>
            </a:lvl1pPr>
            <a:lvl2pPr marL="346075" indent="-228600">
              <a:defRPr/>
            </a:lvl2pPr>
          </a:lstStyle>
          <a:p>
            <a:pPr lvl="0"/>
            <a:r>
              <a:rPr lang="en-US"/>
              <a:t>Click to add text</a:t>
            </a:r>
          </a:p>
          <a:p>
            <a:pPr lvl="1"/>
            <a:r>
              <a:rPr lang="en-US"/>
              <a:t>Item one</a:t>
            </a:r>
          </a:p>
          <a:p>
            <a:pPr lvl="1"/>
            <a:r>
              <a:rPr lang="en-US"/>
              <a:t>Item two</a:t>
            </a:r>
          </a:p>
          <a:p>
            <a:pPr lvl="1"/>
            <a:r>
              <a:rPr lang="en-US"/>
              <a:t>Item three</a:t>
            </a:r>
          </a:p>
        </p:txBody>
      </p:sp>
      <p:sp>
        <p:nvSpPr>
          <p:cNvPr id="3" name="Date Placeholder 7">
            <a:extLst>
              <a:ext uri="{FF2B5EF4-FFF2-40B4-BE49-F238E27FC236}">
                <a16:creationId xmlns:a16="http://schemas.microsoft.com/office/drawing/2014/main" id="{D7B1B1D7-CD0C-49E0-8AC1-567A6D1A48F1}"/>
              </a:ext>
            </a:extLst>
          </p:cNvPr>
          <p:cNvSpPr>
            <a:spLocks noGrp="1"/>
          </p:cNvSpPr>
          <p:nvPr>
            <p:ph type="dt" sz="half" idx="10"/>
          </p:nvPr>
        </p:nvSpPr>
        <p:spPr/>
        <p:txBody>
          <a:bodyPr/>
          <a:lstStyle/>
          <a:p>
            <a:fld id="{16D5E9BE-CAA2-49B9-B3D1-E3587DB5B59A}" type="datetime1">
              <a:rPr lang="en-US" smtClean="0"/>
              <a:t>10/21/2025</a:t>
            </a:fld>
            <a:endParaRPr lang="en-US"/>
          </a:p>
        </p:txBody>
      </p:sp>
      <p:sp>
        <p:nvSpPr>
          <p:cNvPr id="4" name="Footer Placeholder 8">
            <a:extLst>
              <a:ext uri="{FF2B5EF4-FFF2-40B4-BE49-F238E27FC236}">
                <a16:creationId xmlns:a16="http://schemas.microsoft.com/office/drawing/2014/main" id="{A0DE9E05-D5C9-40B5-B0BD-C5FFC93DBC73}"/>
              </a:ext>
            </a:extLst>
          </p:cNvPr>
          <p:cNvSpPr>
            <a:spLocks noGrp="1"/>
          </p:cNvSpPr>
          <p:nvPr>
            <p:ph type="ftr" sz="quarter" idx="11"/>
          </p:nvPr>
        </p:nvSpPr>
        <p:spPr/>
        <p:txBody>
          <a:bodyPr/>
          <a:lstStyle/>
          <a:p>
            <a:r>
              <a:rPr lang="en-US"/>
              <a:t>health.state.mn.us</a:t>
            </a:r>
          </a:p>
        </p:txBody>
      </p:sp>
      <p:sp>
        <p:nvSpPr>
          <p:cNvPr id="5" name="Slide Number Placeholder 9">
            <a:extLst>
              <a:ext uri="{FF2B5EF4-FFF2-40B4-BE49-F238E27FC236}">
                <a16:creationId xmlns:a16="http://schemas.microsoft.com/office/drawing/2014/main" id="{A87A070A-47B1-4FE3-8E7C-7C9F041B2625}"/>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28769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hite)">
    <p:bg bwMode="gray">
      <p:bgRef idx="1001">
        <a:schemeClr val="bg1"/>
      </p:bgRef>
    </p:bg>
    <p:spTree>
      <p:nvGrpSpPr>
        <p:cNvPr id="1" name=""/>
        <p:cNvGrpSpPr/>
        <p:nvPr/>
      </p:nvGrpSpPr>
      <p:grpSpPr>
        <a:xfrm>
          <a:off x="0" y="0"/>
          <a:ext cx="0" cy="0"/>
          <a:chOff x="0" y="0"/>
          <a:chExt cx="0" cy="0"/>
        </a:xfrm>
      </p:grpSpPr>
      <p:sp>
        <p:nvSpPr>
          <p:cNvPr id="15"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4"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3" name="Content Placeholder 3"/>
          <p:cNvSpPr>
            <a:spLocks noGrp="1"/>
          </p:cNvSpPr>
          <p:nvPr>
            <p:ph idx="1"/>
          </p:nvPr>
        </p:nvSpPr>
        <p:spPr bwMode="gray">
          <a:xfrm>
            <a:off x="838200" y="1594624"/>
            <a:ext cx="10515600" cy="4582339"/>
          </a:xfrm>
          <a:noFill/>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4"/>
          <p:cNvSpPr>
            <a:spLocks noGrp="1"/>
          </p:cNvSpPr>
          <p:nvPr>
            <p:ph type="dt" sz="half" idx="10"/>
          </p:nvPr>
        </p:nvSpPr>
        <p:spPr bwMode="black"/>
        <p:txBody>
          <a:bodyPr/>
          <a:lstStyle/>
          <a:p>
            <a:fld id="{824D5D47-1752-4D84-8BFB-C2F71A34C932}" type="datetime1">
              <a:rPr lang="en-US" smtClean="0"/>
              <a:t>10/21/2025</a:t>
            </a:fld>
            <a:endParaRPr lang="en-US"/>
          </a:p>
        </p:txBody>
      </p:sp>
      <p:sp>
        <p:nvSpPr>
          <p:cNvPr id="10" name="Footer Placeholder 5"/>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6" name="Slide Number Placeholder 6"/>
          <p:cNvSpPr>
            <a:spLocks noGrp="1"/>
          </p:cNvSpPr>
          <p:nvPr>
            <p:ph type="sldNum" sz="quarter" idx="12"/>
          </p:nvPr>
        </p:nvSpPr>
        <p:spPr bwMode="black"/>
        <p:txBody>
          <a:bodyPr/>
          <a:lstStyle/>
          <a:p>
            <a:fld id="{48F63A3B-78C7-47BE-AE5E-E10140E04643}" type="slidenum">
              <a:rPr lang="en-US" smtClean="0"/>
              <a:t>‹#›</a:t>
            </a:fld>
            <a:endParaRPr lang="en-US"/>
          </a:p>
        </p:txBody>
      </p:sp>
      <p:sp>
        <p:nvSpPr>
          <p:cNvPr id="8" name="Rectangle 7"/>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324997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Up Pictures and Text">
    <p:bg bwMode="gray">
      <p:bgRef idx="1001">
        <a:schemeClr val="bg1"/>
      </p:bgRef>
    </p:bg>
    <p:spTree>
      <p:nvGrpSpPr>
        <p:cNvPr id="1" name=""/>
        <p:cNvGrpSpPr/>
        <p:nvPr/>
      </p:nvGrpSpPr>
      <p:grpSpPr>
        <a:xfrm>
          <a:off x="0" y="0"/>
          <a:ext cx="0" cy="0"/>
          <a:chOff x="0" y="0"/>
          <a:chExt cx="0" cy="0"/>
        </a:xfrm>
      </p:grpSpPr>
      <p:sp>
        <p:nvSpPr>
          <p:cNvPr id="15" name="Rectangle 1"/>
          <p:cNvSpPr/>
          <p:nvPr userDrawn="1"/>
        </p:nvSpPr>
        <p:spPr bwMode="black">
          <a:xfrm>
            <a:off x="0" y="2820924"/>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4" name="Title 2"/>
          <p:cNvSpPr>
            <a:spLocks noGrp="1"/>
          </p:cNvSpPr>
          <p:nvPr>
            <p:ph type="title" hasCustomPrompt="1"/>
          </p:nvPr>
        </p:nvSpPr>
        <p:spPr bwMode="white">
          <a:xfrm>
            <a:off x="838200" y="2821051"/>
            <a:ext cx="10515600" cy="1216025"/>
          </a:xfrm>
          <a:noFill/>
        </p:spPr>
        <p:txBody>
          <a:bodyPr lIns="0" rIns="0">
            <a:normAutofit/>
          </a:bodyPr>
          <a:lstStyle>
            <a:lvl1pPr algn="ctr">
              <a:defRPr sz="3600">
                <a:solidFill>
                  <a:schemeClr val="bg1"/>
                </a:solidFill>
              </a:defRPr>
            </a:lvl1pPr>
          </a:lstStyle>
          <a:p>
            <a:r>
              <a:rPr lang="en-US"/>
              <a:t>Click to add title</a:t>
            </a:r>
          </a:p>
        </p:txBody>
      </p:sp>
      <p:sp>
        <p:nvSpPr>
          <p:cNvPr id="2" name="Rectangle 3">
            <a:extLst>
              <a:ext uri="{FF2B5EF4-FFF2-40B4-BE49-F238E27FC236}">
                <a16:creationId xmlns:a16="http://schemas.microsoft.com/office/drawing/2014/main" id="{BD162C60-CB96-4A1A-A18D-22B32089E235}"/>
              </a:ext>
            </a:extLst>
          </p:cNvPr>
          <p:cNvSpPr/>
          <p:nvPr userDrawn="1"/>
        </p:nvSpPr>
        <p:spPr>
          <a:xfrm>
            <a:off x="1" y="-1"/>
            <a:ext cx="2437305" cy="28209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
            <a:extLst>
              <a:ext uri="{FF2B5EF4-FFF2-40B4-BE49-F238E27FC236}">
                <a16:creationId xmlns:a16="http://schemas.microsoft.com/office/drawing/2014/main" id="{0B3DCC4C-18F1-44A1-83F2-567249ACDEF1}"/>
              </a:ext>
            </a:extLst>
          </p:cNvPr>
          <p:cNvSpPr/>
          <p:nvPr userDrawn="1"/>
        </p:nvSpPr>
        <p:spPr>
          <a:xfrm>
            <a:off x="4877349" y="-1"/>
            <a:ext cx="2437305" cy="28209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
            <a:extLst>
              <a:ext uri="{FF2B5EF4-FFF2-40B4-BE49-F238E27FC236}">
                <a16:creationId xmlns:a16="http://schemas.microsoft.com/office/drawing/2014/main" id="{8CF2B0C9-EA38-4390-A84A-EBCFEDC0AAE5}"/>
              </a:ext>
            </a:extLst>
          </p:cNvPr>
          <p:cNvSpPr/>
          <p:nvPr userDrawn="1"/>
        </p:nvSpPr>
        <p:spPr>
          <a:xfrm>
            <a:off x="9754696" y="-1"/>
            <a:ext cx="2437305" cy="28209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
            <a:extLst>
              <a:ext uri="{FF2B5EF4-FFF2-40B4-BE49-F238E27FC236}">
                <a16:creationId xmlns:a16="http://schemas.microsoft.com/office/drawing/2014/main" id="{3D0C31E3-527C-4CBA-97E5-DBDF2A52AFAC}"/>
              </a:ext>
            </a:extLst>
          </p:cNvPr>
          <p:cNvSpPr/>
          <p:nvPr userDrawn="1"/>
        </p:nvSpPr>
        <p:spPr>
          <a:xfrm>
            <a:off x="2435850" y="4037076"/>
            <a:ext cx="2437305" cy="28172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7">
            <a:extLst>
              <a:ext uri="{FF2B5EF4-FFF2-40B4-BE49-F238E27FC236}">
                <a16:creationId xmlns:a16="http://schemas.microsoft.com/office/drawing/2014/main" id="{591E0941-ABF1-462A-AA3A-64D47089A2D7}"/>
              </a:ext>
            </a:extLst>
          </p:cNvPr>
          <p:cNvSpPr/>
          <p:nvPr userDrawn="1"/>
        </p:nvSpPr>
        <p:spPr>
          <a:xfrm>
            <a:off x="7314342" y="4037076"/>
            <a:ext cx="2437305" cy="28172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8">
            <a:extLst>
              <a:ext uri="{FF2B5EF4-FFF2-40B4-BE49-F238E27FC236}">
                <a16:creationId xmlns:a16="http://schemas.microsoft.com/office/drawing/2014/main" id="{5EB20B2C-E9C0-4B6F-9D8F-0B7BAAE1EDC6}"/>
              </a:ext>
            </a:extLst>
          </p:cNvPr>
          <p:cNvSpPr>
            <a:spLocks noGrp="1"/>
          </p:cNvSpPr>
          <p:nvPr>
            <p:ph type="pic" sz="quarter" idx="20" hasCustomPrompt="1"/>
          </p:nvPr>
        </p:nvSpPr>
        <p:spPr bwMode="gray">
          <a:xfrm>
            <a:off x="399634" y="256163"/>
            <a:ext cx="1688368" cy="1572637"/>
          </a:xfrm>
        </p:spPr>
        <p:txBody>
          <a:bodyPr/>
          <a:lstStyle>
            <a:lvl1pPr marL="0" indent="0" algn="ctr">
              <a:buNone/>
              <a:defRPr/>
            </a:lvl1pPr>
          </a:lstStyle>
          <a:p>
            <a:r>
              <a:rPr lang="en-US"/>
              <a:t>Picture</a:t>
            </a:r>
          </a:p>
        </p:txBody>
      </p:sp>
      <p:sp>
        <p:nvSpPr>
          <p:cNvPr id="5" name="Text Placeholder 9">
            <a:extLst>
              <a:ext uri="{FF2B5EF4-FFF2-40B4-BE49-F238E27FC236}">
                <a16:creationId xmlns:a16="http://schemas.microsoft.com/office/drawing/2014/main" id="{B1B2EA53-4275-4D74-9FC5-D8EA8CF60C8B}"/>
              </a:ext>
            </a:extLst>
          </p:cNvPr>
          <p:cNvSpPr>
            <a:spLocks noGrp="1"/>
          </p:cNvSpPr>
          <p:nvPr>
            <p:ph type="body" sz="quarter" idx="49" hasCustomPrompt="1"/>
          </p:nvPr>
        </p:nvSpPr>
        <p:spPr>
          <a:xfrm>
            <a:off x="144193" y="1927044"/>
            <a:ext cx="2148840" cy="722376"/>
          </a:xfrm>
        </p:spPr>
        <p:txBody>
          <a:bodyPr anchor="ctr">
            <a:normAutofit/>
          </a:bodyPr>
          <a:lstStyle>
            <a:lvl1pPr marL="0" indent="0" algn="ctr">
              <a:buNone/>
              <a:defRPr sz="2000" b="1"/>
            </a:lvl1pPr>
          </a:lstStyle>
          <a:p>
            <a:pPr lvl="0"/>
            <a:r>
              <a:rPr lang="en-US"/>
              <a:t>Click to add text</a:t>
            </a:r>
          </a:p>
        </p:txBody>
      </p:sp>
      <p:sp>
        <p:nvSpPr>
          <p:cNvPr id="58" name="Picture Placeholder 10">
            <a:extLst>
              <a:ext uri="{FF2B5EF4-FFF2-40B4-BE49-F238E27FC236}">
                <a16:creationId xmlns:a16="http://schemas.microsoft.com/office/drawing/2014/main" id="{513F8D1A-87BC-4B26-9247-B2DC62BB13C5}"/>
              </a:ext>
            </a:extLst>
          </p:cNvPr>
          <p:cNvSpPr>
            <a:spLocks noGrp="1"/>
          </p:cNvSpPr>
          <p:nvPr>
            <p:ph type="pic" sz="quarter" idx="32"/>
          </p:nvPr>
        </p:nvSpPr>
        <p:spPr bwMode="gray">
          <a:xfrm>
            <a:off x="2840906" y="256163"/>
            <a:ext cx="1688368" cy="1572637"/>
          </a:xfrm>
        </p:spPr>
        <p:txBody>
          <a:bodyPr/>
          <a:lstStyle>
            <a:lvl1pPr marL="0" indent="0" algn="ctr">
              <a:buNone/>
              <a:defRPr/>
            </a:lvl1pPr>
          </a:lstStyle>
          <a:p>
            <a:r>
              <a:rPr lang="en-US"/>
              <a:t>Click icon to add picture</a:t>
            </a:r>
          </a:p>
        </p:txBody>
      </p:sp>
      <p:sp>
        <p:nvSpPr>
          <p:cNvPr id="88" name="Text Placeholder 11">
            <a:extLst>
              <a:ext uri="{FF2B5EF4-FFF2-40B4-BE49-F238E27FC236}">
                <a16:creationId xmlns:a16="http://schemas.microsoft.com/office/drawing/2014/main" id="{6D665270-BCFF-43F6-9CEB-51DA6F7F1FA6}"/>
              </a:ext>
            </a:extLst>
          </p:cNvPr>
          <p:cNvSpPr>
            <a:spLocks noGrp="1"/>
          </p:cNvSpPr>
          <p:nvPr>
            <p:ph type="body" sz="quarter" idx="50" hasCustomPrompt="1"/>
          </p:nvPr>
        </p:nvSpPr>
        <p:spPr>
          <a:xfrm>
            <a:off x="2596612" y="1927044"/>
            <a:ext cx="2148840" cy="722376"/>
          </a:xfrm>
        </p:spPr>
        <p:txBody>
          <a:bodyPr anchor="ctr">
            <a:normAutofit/>
          </a:bodyPr>
          <a:lstStyle>
            <a:lvl1pPr marL="0" indent="0" algn="ctr">
              <a:buNone/>
              <a:defRPr sz="2000" b="1"/>
            </a:lvl1pPr>
          </a:lstStyle>
          <a:p>
            <a:pPr lvl="0"/>
            <a:r>
              <a:rPr lang="en-US"/>
              <a:t>Click to add text</a:t>
            </a:r>
          </a:p>
        </p:txBody>
      </p:sp>
      <p:sp>
        <p:nvSpPr>
          <p:cNvPr id="60" name="Picture Placeholder 12">
            <a:extLst>
              <a:ext uri="{FF2B5EF4-FFF2-40B4-BE49-F238E27FC236}">
                <a16:creationId xmlns:a16="http://schemas.microsoft.com/office/drawing/2014/main" id="{04897160-9BF7-44CA-9ACE-9621AC1F8AB6}"/>
              </a:ext>
            </a:extLst>
          </p:cNvPr>
          <p:cNvSpPr>
            <a:spLocks noGrp="1"/>
          </p:cNvSpPr>
          <p:nvPr>
            <p:ph type="pic" sz="quarter" idx="34"/>
          </p:nvPr>
        </p:nvSpPr>
        <p:spPr bwMode="gray">
          <a:xfrm>
            <a:off x="5251816" y="256163"/>
            <a:ext cx="1688368" cy="1572637"/>
          </a:xfrm>
        </p:spPr>
        <p:txBody>
          <a:bodyPr/>
          <a:lstStyle>
            <a:lvl1pPr marL="0" indent="0" algn="ctr">
              <a:buNone/>
              <a:defRPr/>
            </a:lvl1pPr>
          </a:lstStyle>
          <a:p>
            <a:r>
              <a:rPr lang="en-US"/>
              <a:t>Click icon to add picture</a:t>
            </a:r>
          </a:p>
        </p:txBody>
      </p:sp>
      <p:sp>
        <p:nvSpPr>
          <p:cNvPr id="89" name="Text Placeholder 13">
            <a:extLst>
              <a:ext uri="{FF2B5EF4-FFF2-40B4-BE49-F238E27FC236}">
                <a16:creationId xmlns:a16="http://schemas.microsoft.com/office/drawing/2014/main" id="{C7CDD40B-9D6C-4966-A99A-F976E43A8934}"/>
              </a:ext>
            </a:extLst>
          </p:cNvPr>
          <p:cNvSpPr>
            <a:spLocks noGrp="1"/>
          </p:cNvSpPr>
          <p:nvPr>
            <p:ph type="body" sz="quarter" idx="51" hasCustomPrompt="1"/>
          </p:nvPr>
        </p:nvSpPr>
        <p:spPr>
          <a:xfrm>
            <a:off x="5024862" y="1927044"/>
            <a:ext cx="2148840" cy="722376"/>
          </a:xfrm>
        </p:spPr>
        <p:txBody>
          <a:bodyPr anchor="ctr">
            <a:normAutofit/>
          </a:bodyPr>
          <a:lstStyle>
            <a:lvl1pPr marL="0" indent="0" algn="ctr">
              <a:buNone/>
              <a:defRPr sz="2000" b="1"/>
            </a:lvl1pPr>
          </a:lstStyle>
          <a:p>
            <a:pPr lvl="0"/>
            <a:r>
              <a:rPr lang="en-US"/>
              <a:t>Click to add text</a:t>
            </a:r>
          </a:p>
        </p:txBody>
      </p:sp>
      <p:sp>
        <p:nvSpPr>
          <p:cNvPr id="62" name="Picture Placeholder 14">
            <a:extLst>
              <a:ext uri="{FF2B5EF4-FFF2-40B4-BE49-F238E27FC236}">
                <a16:creationId xmlns:a16="http://schemas.microsoft.com/office/drawing/2014/main" id="{74F24F6E-7165-4401-A9FB-B018D4A703FC}"/>
              </a:ext>
            </a:extLst>
          </p:cNvPr>
          <p:cNvSpPr>
            <a:spLocks noGrp="1"/>
          </p:cNvSpPr>
          <p:nvPr>
            <p:ph type="pic" sz="quarter" idx="36"/>
          </p:nvPr>
        </p:nvSpPr>
        <p:spPr bwMode="gray">
          <a:xfrm>
            <a:off x="7662726" y="256163"/>
            <a:ext cx="1688368" cy="1572637"/>
          </a:xfrm>
        </p:spPr>
        <p:txBody>
          <a:bodyPr/>
          <a:lstStyle>
            <a:lvl1pPr marL="0" indent="0" algn="ctr">
              <a:buNone/>
              <a:defRPr/>
            </a:lvl1pPr>
          </a:lstStyle>
          <a:p>
            <a:r>
              <a:rPr lang="en-US"/>
              <a:t>Click icon to add picture</a:t>
            </a:r>
          </a:p>
        </p:txBody>
      </p:sp>
      <p:sp>
        <p:nvSpPr>
          <p:cNvPr id="90" name="Text Placeholder 15">
            <a:extLst>
              <a:ext uri="{FF2B5EF4-FFF2-40B4-BE49-F238E27FC236}">
                <a16:creationId xmlns:a16="http://schemas.microsoft.com/office/drawing/2014/main" id="{C28FB982-4B84-4C4C-9989-BA2563472E37}"/>
              </a:ext>
            </a:extLst>
          </p:cNvPr>
          <p:cNvSpPr>
            <a:spLocks noGrp="1"/>
          </p:cNvSpPr>
          <p:nvPr>
            <p:ph type="body" sz="quarter" idx="52" hasCustomPrompt="1"/>
          </p:nvPr>
        </p:nvSpPr>
        <p:spPr>
          <a:xfrm>
            <a:off x="7474206" y="1927044"/>
            <a:ext cx="2148840" cy="722376"/>
          </a:xfrm>
        </p:spPr>
        <p:txBody>
          <a:bodyPr anchor="ctr">
            <a:normAutofit/>
          </a:bodyPr>
          <a:lstStyle>
            <a:lvl1pPr marL="0" indent="0" algn="ctr">
              <a:buNone/>
              <a:defRPr sz="2000" b="1"/>
            </a:lvl1pPr>
          </a:lstStyle>
          <a:p>
            <a:pPr lvl="0"/>
            <a:r>
              <a:rPr lang="en-US"/>
              <a:t>Click to add text</a:t>
            </a:r>
          </a:p>
        </p:txBody>
      </p:sp>
      <p:sp>
        <p:nvSpPr>
          <p:cNvPr id="64" name="Picture Placeholder 15">
            <a:extLst>
              <a:ext uri="{FF2B5EF4-FFF2-40B4-BE49-F238E27FC236}">
                <a16:creationId xmlns:a16="http://schemas.microsoft.com/office/drawing/2014/main" id="{6626904F-CC3B-4AAC-9351-389DC5A32A64}"/>
              </a:ext>
            </a:extLst>
          </p:cNvPr>
          <p:cNvSpPr>
            <a:spLocks noGrp="1"/>
          </p:cNvSpPr>
          <p:nvPr>
            <p:ph type="pic" sz="quarter" idx="38"/>
          </p:nvPr>
        </p:nvSpPr>
        <p:spPr bwMode="gray">
          <a:xfrm>
            <a:off x="10117655" y="256163"/>
            <a:ext cx="1688368" cy="1572637"/>
          </a:xfrm>
        </p:spPr>
        <p:txBody>
          <a:bodyPr/>
          <a:lstStyle>
            <a:lvl1pPr marL="0" indent="0" algn="ctr">
              <a:buNone/>
              <a:defRPr/>
            </a:lvl1pPr>
          </a:lstStyle>
          <a:p>
            <a:r>
              <a:rPr lang="en-US"/>
              <a:t>Click icon to add picture</a:t>
            </a:r>
          </a:p>
        </p:txBody>
      </p:sp>
      <p:sp>
        <p:nvSpPr>
          <p:cNvPr id="91" name="Text Placeholder 16">
            <a:extLst>
              <a:ext uri="{FF2B5EF4-FFF2-40B4-BE49-F238E27FC236}">
                <a16:creationId xmlns:a16="http://schemas.microsoft.com/office/drawing/2014/main" id="{CD0CF586-7B0D-45A0-B7D6-DB10979C2E2A}"/>
              </a:ext>
            </a:extLst>
          </p:cNvPr>
          <p:cNvSpPr>
            <a:spLocks noGrp="1"/>
          </p:cNvSpPr>
          <p:nvPr>
            <p:ph type="body" sz="quarter" idx="53" hasCustomPrompt="1"/>
          </p:nvPr>
        </p:nvSpPr>
        <p:spPr>
          <a:xfrm>
            <a:off x="9898967" y="1927044"/>
            <a:ext cx="2148840" cy="722376"/>
          </a:xfrm>
        </p:spPr>
        <p:txBody>
          <a:bodyPr anchor="ctr">
            <a:normAutofit/>
          </a:bodyPr>
          <a:lstStyle>
            <a:lvl1pPr marL="0" indent="0" algn="ctr">
              <a:buNone/>
              <a:defRPr sz="2000" b="1"/>
            </a:lvl1pPr>
          </a:lstStyle>
          <a:p>
            <a:pPr lvl="0"/>
            <a:r>
              <a:rPr lang="en-US"/>
              <a:t>Click to add text</a:t>
            </a:r>
          </a:p>
        </p:txBody>
      </p:sp>
      <p:sp>
        <p:nvSpPr>
          <p:cNvPr id="71" name="Picture Placeholder 17">
            <a:extLst>
              <a:ext uri="{FF2B5EF4-FFF2-40B4-BE49-F238E27FC236}">
                <a16:creationId xmlns:a16="http://schemas.microsoft.com/office/drawing/2014/main" id="{CE73143E-94A3-454F-9304-4BC606CA8D31}"/>
              </a:ext>
            </a:extLst>
          </p:cNvPr>
          <p:cNvSpPr>
            <a:spLocks noGrp="1"/>
          </p:cNvSpPr>
          <p:nvPr>
            <p:ph type="pic" sz="quarter" idx="40"/>
          </p:nvPr>
        </p:nvSpPr>
        <p:spPr bwMode="gray">
          <a:xfrm>
            <a:off x="397289" y="4304416"/>
            <a:ext cx="1688368" cy="1572637"/>
          </a:xfrm>
        </p:spPr>
        <p:txBody>
          <a:bodyPr/>
          <a:lstStyle>
            <a:lvl1pPr marL="0" indent="0" algn="ctr">
              <a:buNone/>
              <a:defRPr/>
            </a:lvl1pPr>
          </a:lstStyle>
          <a:p>
            <a:r>
              <a:rPr lang="en-US"/>
              <a:t>Click icon to add picture</a:t>
            </a:r>
          </a:p>
        </p:txBody>
      </p:sp>
      <p:sp>
        <p:nvSpPr>
          <p:cNvPr id="92" name="Text Placeholder 18">
            <a:extLst>
              <a:ext uri="{FF2B5EF4-FFF2-40B4-BE49-F238E27FC236}">
                <a16:creationId xmlns:a16="http://schemas.microsoft.com/office/drawing/2014/main" id="{CCC4D160-A359-419D-BD12-F65BE6183B77}"/>
              </a:ext>
            </a:extLst>
          </p:cNvPr>
          <p:cNvSpPr>
            <a:spLocks noGrp="1"/>
          </p:cNvSpPr>
          <p:nvPr>
            <p:ph type="body" sz="quarter" idx="54" hasCustomPrompt="1"/>
          </p:nvPr>
        </p:nvSpPr>
        <p:spPr>
          <a:xfrm>
            <a:off x="144193" y="5982177"/>
            <a:ext cx="2148840" cy="722376"/>
          </a:xfrm>
        </p:spPr>
        <p:txBody>
          <a:bodyPr anchor="ctr">
            <a:normAutofit/>
          </a:bodyPr>
          <a:lstStyle>
            <a:lvl1pPr marL="0" indent="0" algn="ctr">
              <a:buNone/>
              <a:defRPr sz="2000" b="1"/>
            </a:lvl1pPr>
          </a:lstStyle>
          <a:p>
            <a:pPr lvl="0"/>
            <a:r>
              <a:rPr lang="en-US"/>
              <a:t>Click to add text</a:t>
            </a:r>
          </a:p>
        </p:txBody>
      </p:sp>
      <p:sp>
        <p:nvSpPr>
          <p:cNvPr id="73" name="Picture Placeholder 19">
            <a:extLst>
              <a:ext uri="{FF2B5EF4-FFF2-40B4-BE49-F238E27FC236}">
                <a16:creationId xmlns:a16="http://schemas.microsoft.com/office/drawing/2014/main" id="{0D271139-EB02-4351-B32D-98286D27AD6C}"/>
              </a:ext>
            </a:extLst>
          </p:cNvPr>
          <p:cNvSpPr>
            <a:spLocks noGrp="1"/>
          </p:cNvSpPr>
          <p:nvPr>
            <p:ph type="pic" sz="quarter" idx="42"/>
          </p:nvPr>
        </p:nvSpPr>
        <p:spPr bwMode="gray">
          <a:xfrm>
            <a:off x="2838561" y="4304416"/>
            <a:ext cx="1688368" cy="1572637"/>
          </a:xfrm>
        </p:spPr>
        <p:txBody>
          <a:bodyPr/>
          <a:lstStyle>
            <a:lvl1pPr marL="0" indent="0" algn="ctr">
              <a:buNone/>
              <a:defRPr/>
            </a:lvl1pPr>
          </a:lstStyle>
          <a:p>
            <a:r>
              <a:rPr lang="en-US"/>
              <a:t>Click icon to add picture</a:t>
            </a:r>
          </a:p>
        </p:txBody>
      </p:sp>
      <p:sp>
        <p:nvSpPr>
          <p:cNvPr id="93" name="Text Placeholder 20">
            <a:extLst>
              <a:ext uri="{FF2B5EF4-FFF2-40B4-BE49-F238E27FC236}">
                <a16:creationId xmlns:a16="http://schemas.microsoft.com/office/drawing/2014/main" id="{49EF6F7E-E510-4C65-A550-B5300CCADE05}"/>
              </a:ext>
            </a:extLst>
          </p:cNvPr>
          <p:cNvSpPr>
            <a:spLocks noGrp="1"/>
          </p:cNvSpPr>
          <p:nvPr>
            <p:ph type="body" sz="quarter" idx="55" hasCustomPrompt="1"/>
          </p:nvPr>
        </p:nvSpPr>
        <p:spPr>
          <a:xfrm>
            <a:off x="2596612" y="5982177"/>
            <a:ext cx="2148840" cy="722376"/>
          </a:xfrm>
        </p:spPr>
        <p:txBody>
          <a:bodyPr anchor="ctr">
            <a:normAutofit/>
          </a:bodyPr>
          <a:lstStyle>
            <a:lvl1pPr marL="0" indent="0" algn="ctr">
              <a:buNone/>
              <a:defRPr sz="2000" b="1"/>
            </a:lvl1pPr>
          </a:lstStyle>
          <a:p>
            <a:pPr lvl="0"/>
            <a:r>
              <a:rPr lang="en-US"/>
              <a:t>Click to add text</a:t>
            </a:r>
          </a:p>
        </p:txBody>
      </p:sp>
      <p:sp>
        <p:nvSpPr>
          <p:cNvPr id="75" name="Picture Placeholder 21">
            <a:extLst>
              <a:ext uri="{FF2B5EF4-FFF2-40B4-BE49-F238E27FC236}">
                <a16:creationId xmlns:a16="http://schemas.microsoft.com/office/drawing/2014/main" id="{51DCDB0D-A1AA-42EB-8125-F4656517D2CD}"/>
              </a:ext>
            </a:extLst>
          </p:cNvPr>
          <p:cNvSpPr>
            <a:spLocks noGrp="1"/>
          </p:cNvSpPr>
          <p:nvPr>
            <p:ph type="pic" sz="quarter" idx="44"/>
          </p:nvPr>
        </p:nvSpPr>
        <p:spPr bwMode="gray">
          <a:xfrm>
            <a:off x="5249471" y="4304416"/>
            <a:ext cx="1688368" cy="1572637"/>
          </a:xfrm>
        </p:spPr>
        <p:txBody>
          <a:bodyPr/>
          <a:lstStyle>
            <a:lvl1pPr marL="0" indent="0" algn="ctr">
              <a:buNone/>
              <a:defRPr/>
            </a:lvl1pPr>
          </a:lstStyle>
          <a:p>
            <a:r>
              <a:rPr lang="en-US"/>
              <a:t>Click icon to add picture</a:t>
            </a:r>
          </a:p>
        </p:txBody>
      </p:sp>
      <p:sp>
        <p:nvSpPr>
          <p:cNvPr id="94" name="Text Placeholder 22">
            <a:extLst>
              <a:ext uri="{FF2B5EF4-FFF2-40B4-BE49-F238E27FC236}">
                <a16:creationId xmlns:a16="http://schemas.microsoft.com/office/drawing/2014/main" id="{87DF68F9-C9AB-4D3A-8431-FF108ED3DF9E}"/>
              </a:ext>
            </a:extLst>
          </p:cNvPr>
          <p:cNvSpPr>
            <a:spLocks noGrp="1"/>
          </p:cNvSpPr>
          <p:nvPr>
            <p:ph type="body" sz="quarter" idx="56" hasCustomPrompt="1"/>
          </p:nvPr>
        </p:nvSpPr>
        <p:spPr>
          <a:xfrm>
            <a:off x="5024862" y="5982177"/>
            <a:ext cx="2148840" cy="722376"/>
          </a:xfrm>
        </p:spPr>
        <p:txBody>
          <a:bodyPr anchor="ctr">
            <a:normAutofit/>
          </a:bodyPr>
          <a:lstStyle>
            <a:lvl1pPr marL="0" indent="0" algn="ctr">
              <a:buNone/>
              <a:defRPr sz="2000" b="1"/>
            </a:lvl1pPr>
          </a:lstStyle>
          <a:p>
            <a:pPr lvl="0"/>
            <a:r>
              <a:rPr lang="en-US"/>
              <a:t>Click to add text</a:t>
            </a:r>
          </a:p>
        </p:txBody>
      </p:sp>
      <p:sp>
        <p:nvSpPr>
          <p:cNvPr id="77" name="Picture Placeholder 23">
            <a:extLst>
              <a:ext uri="{FF2B5EF4-FFF2-40B4-BE49-F238E27FC236}">
                <a16:creationId xmlns:a16="http://schemas.microsoft.com/office/drawing/2014/main" id="{D82E0B0A-7218-4FD5-9991-8E5E9FFBFFC7}"/>
              </a:ext>
            </a:extLst>
          </p:cNvPr>
          <p:cNvSpPr>
            <a:spLocks noGrp="1"/>
          </p:cNvSpPr>
          <p:nvPr>
            <p:ph type="pic" sz="quarter" idx="46"/>
          </p:nvPr>
        </p:nvSpPr>
        <p:spPr bwMode="gray">
          <a:xfrm>
            <a:off x="7660381" y="4304416"/>
            <a:ext cx="1688368" cy="1572637"/>
          </a:xfrm>
        </p:spPr>
        <p:txBody>
          <a:bodyPr/>
          <a:lstStyle>
            <a:lvl1pPr marL="0" indent="0" algn="ctr">
              <a:buNone/>
              <a:defRPr/>
            </a:lvl1pPr>
          </a:lstStyle>
          <a:p>
            <a:r>
              <a:rPr lang="en-US"/>
              <a:t>Click icon to add picture</a:t>
            </a:r>
          </a:p>
        </p:txBody>
      </p:sp>
      <p:sp>
        <p:nvSpPr>
          <p:cNvPr id="95" name="Text Placeholder 24">
            <a:extLst>
              <a:ext uri="{FF2B5EF4-FFF2-40B4-BE49-F238E27FC236}">
                <a16:creationId xmlns:a16="http://schemas.microsoft.com/office/drawing/2014/main" id="{D6FF2AA9-E000-4B0D-956F-F94226FE2E1C}"/>
              </a:ext>
            </a:extLst>
          </p:cNvPr>
          <p:cNvSpPr>
            <a:spLocks noGrp="1"/>
          </p:cNvSpPr>
          <p:nvPr>
            <p:ph type="body" sz="quarter" idx="57" hasCustomPrompt="1"/>
          </p:nvPr>
        </p:nvSpPr>
        <p:spPr>
          <a:xfrm>
            <a:off x="7474206" y="5982177"/>
            <a:ext cx="2148840" cy="722376"/>
          </a:xfrm>
        </p:spPr>
        <p:txBody>
          <a:bodyPr anchor="ctr">
            <a:normAutofit/>
          </a:bodyPr>
          <a:lstStyle>
            <a:lvl1pPr marL="0" indent="0" algn="ctr">
              <a:buNone/>
              <a:defRPr sz="2000" b="1"/>
            </a:lvl1pPr>
          </a:lstStyle>
          <a:p>
            <a:pPr lvl="0"/>
            <a:r>
              <a:rPr lang="en-US"/>
              <a:t>Click to add text</a:t>
            </a:r>
          </a:p>
        </p:txBody>
      </p:sp>
      <p:sp>
        <p:nvSpPr>
          <p:cNvPr id="79" name="Picture Placeholder 25">
            <a:extLst>
              <a:ext uri="{FF2B5EF4-FFF2-40B4-BE49-F238E27FC236}">
                <a16:creationId xmlns:a16="http://schemas.microsoft.com/office/drawing/2014/main" id="{F4AE9E1B-D8F1-43B5-8EC9-55F377B7EA06}"/>
              </a:ext>
            </a:extLst>
          </p:cNvPr>
          <p:cNvSpPr>
            <a:spLocks noGrp="1"/>
          </p:cNvSpPr>
          <p:nvPr>
            <p:ph type="pic" sz="quarter" idx="48"/>
          </p:nvPr>
        </p:nvSpPr>
        <p:spPr bwMode="gray">
          <a:xfrm>
            <a:off x="10115310" y="4304416"/>
            <a:ext cx="1688368" cy="1572637"/>
          </a:xfrm>
        </p:spPr>
        <p:txBody>
          <a:bodyPr/>
          <a:lstStyle>
            <a:lvl1pPr marL="0" indent="0" algn="ctr">
              <a:buNone/>
              <a:defRPr/>
            </a:lvl1pPr>
          </a:lstStyle>
          <a:p>
            <a:r>
              <a:rPr lang="en-US"/>
              <a:t>Click icon to add picture</a:t>
            </a:r>
          </a:p>
        </p:txBody>
      </p:sp>
      <p:sp>
        <p:nvSpPr>
          <p:cNvPr id="96" name="Text Placeholder 26">
            <a:extLst>
              <a:ext uri="{FF2B5EF4-FFF2-40B4-BE49-F238E27FC236}">
                <a16:creationId xmlns:a16="http://schemas.microsoft.com/office/drawing/2014/main" id="{86B304D2-5934-49D0-828A-58E73AB34CAB}"/>
              </a:ext>
            </a:extLst>
          </p:cNvPr>
          <p:cNvSpPr>
            <a:spLocks noGrp="1"/>
          </p:cNvSpPr>
          <p:nvPr>
            <p:ph type="body" sz="quarter" idx="58" hasCustomPrompt="1"/>
          </p:nvPr>
        </p:nvSpPr>
        <p:spPr>
          <a:xfrm>
            <a:off x="9898967" y="5982177"/>
            <a:ext cx="2148840" cy="722376"/>
          </a:xfrm>
        </p:spPr>
        <p:txBody>
          <a:bodyPr anchor="ctr">
            <a:normAutofit/>
          </a:bodyPr>
          <a:lstStyle>
            <a:lvl1pPr marL="0" indent="0" algn="ctr">
              <a:buNone/>
              <a:defRPr sz="2000" b="1"/>
            </a:lvl1pPr>
          </a:lstStyle>
          <a:p>
            <a:pPr lvl="0"/>
            <a:r>
              <a:rPr lang="en-US"/>
              <a:t>Click to add text</a:t>
            </a:r>
          </a:p>
        </p:txBody>
      </p:sp>
    </p:spTree>
    <p:extLst>
      <p:ext uri="{BB962C8B-B14F-4D97-AF65-F5344CB8AC3E}">
        <p14:creationId xmlns:p14="http://schemas.microsoft.com/office/powerpoint/2010/main" val="3062387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Background (Blue Title, Overlay)">
    <p:spTree>
      <p:nvGrpSpPr>
        <p:cNvPr id="1" name=""/>
        <p:cNvGrpSpPr/>
        <p:nvPr/>
      </p:nvGrpSpPr>
      <p:grpSpPr>
        <a:xfrm>
          <a:off x="0" y="0"/>
          <a:ext cx="0" cy="0"/>
          <a:chOff x="0" y="0"/>
          <a:chExt cx="0" cy="0"/>
        </a:xfrm>
      </p:grpSpPr>
      <p:sp>
        <p:nvSpPr>
          <p:cNvPr id="12"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1"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9" name="Picture Placeholder 3"/>
          <p:cNvSpPr>
            <a:spLocks noGrp="1"/>
          </p:cNvSpPr>
          <p:nvPr>
            <p:ph type="pic" sz="quarter" idx="13" hasCustomPrompt="1"/>
          </p:nvPr>
        </p:nvSpPr>
        <p:spPr bwMode="gray">
          <a:xfrm>
            <a:off x="0" y="1219198"/>
            <a:ext cx="12192000" cy="5638802"/>
          </a:xfrm>
        </p:spPr>
        <p:txBody>
          <a:bodyPr/>
          <a:lstStyle/>
          <a:p>
            <a:r>
              <a:rPr lang="en-US"/>
              <a:t>Click Icon to add picture</a:t>
            </a:r>
          </a:p>
        </p:txBody>
      </p:sp>
      <p:sp>
        <p:nvSpPr>
          <p:cNvPr id="7" name="Content Placeholder 4"/>
          <p:cNvSpPr>
            <a:spLocks noGrp="1"/>
          </p:cNvSpPr>
          <p:nvPr>
            <p:ph idx="1" hasCustomPrompt="1"/>
          </p:nvPr>
        </p:nvSpPr>
        <p:spPr bwMode="auto">
          <a:xfrm>
            <a:off x="0" y="1921328"/>
            <a:ext cx="5683624" cy="4234542"/>
          </a:xfrm>
          <a:solidFill>
            <a:schemeClr val="tx1">
              <a:alpha val="88000"/>
            </a:schemeClr>
          </a:solidFill>
        </p:spPr>
        <p:txBody>
          <a:bodyPr rIns="274320" anchor="ctr"/>
          <a:lstStyle>
            <a:lvl1pPr marL="685800" indent="-228600">
              <a:lnSpc>
                <a:spcPct val="100000"/>
              </a:lnSpc>
              <a:spcBef>
                <a:spcPts val="0"/>
              </a:spcBef>
              <a:buClr>
                <a:schemeClr val="accent2"/>
              </a:buClr>
              <a:defRPr sz="2500">
                <a:solidFill>
                  <a:schemeClr val="bg1"/>
                </a:solidFill>
              </a:defRPr>
            </a:lvl1pPr>
            <a:lvl2pPr marL="1143000" indent="-228600">
              <a:lnSpc>
                <a:spcPct val="100000"/>
              </a:lnSpc>
              <a:buClr>
                <a:schemeClr val="accent2"/>
              </a:buClr>
              <a:defRPr sz="2100">
                <a:solidFill>
                  <a:schemeClr val="bg1"/>
                </a:solidFill>
              </a:defRPr>
            </a:lvl2pPr>
            <a:lvl3pPr marL="1600200" indent="-228600">
              <a:lnSpc>
                <a:spcPct val="100000"/>
              </a:lnSpc>
              <a:buClr>
                <a:schemeClr val="accent2"/>
              </a:buClr>
              <a:defRPr sz="1700">
                <a:solidFill>
                  <a:schemeClr val="bg1"/>
                </a:solidFill>
              </a:defRPr>
            </a:lvl3pPr>
            <a:lvl4pPr marL="2057400" indent="-228600">
              <a:lnSpc>
                <a:spcPct val="100000"/>
              </a:lnSpc>
              <a:buClr>
                <a:schemeClr val="accent2"/>
              </a:buClr>
              <a:defRPr sz="1700">
                <a:solidFill>
                  <a:schemeClr val="bg1"/>
                </a:solidFill>
              </a:defRPr>
            </a:lvl4pPr>
            <a:lvl5pPr marL="2514600" indent="-228600">
              <a:lnSpc>
                <a:spcPct val="100000"/>
              </a:lnSpc>
              <a:buClr>
                <a:schemeClr val="accent2"/>
              </a:buClr>
              <a:defRPr sz="1700">
                <a:solidFill>
                  <a:schemeClr val="bg1"/>
                </a:solidFill>
              </a:defRPr>
            </a:lvl5pPr>
          </a:lstStyle>
          <a:p>
            <a:pPr lvl="0"/>
            <a:r>
              <a:rPr lang="en-US"/>
              <a:t>Click to edit Master text styles. Note that blue overlay slide types require extra accessibility remediation when exported to PDF.</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233973"/>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Background (White Title, Blue Overlay)">
    <p:spTree>
      <p:nvGrpSpPr>
        <p:cNvPr id="1" name=""/>
        <p:cNvGrpSpPr/>
        <p:nvPr/>
      </p:nvGrpSpPr>
      <p:grpSpPr>
        <a:xfrm>
          <a:off x="0" y="0"/>
          <a:ext cx="0" cy="0"/>
          <a:chOff x="0" y="0"/>
          <a:chExt cx="0" cy="0"/>
        </a:xfrm>
      </p:grpSpPr>
      <p:sp>
        <p:nvSpPr>
          <p:cNvPr id="8" name="Title 1"/>
          <p:cNvSpPr>
            <a:spLocks noGrp="1"/>
          </p:cNvSpPr>
          <p:nvPr>
            <p:ph type="title"/>
          </p:nvPr>
        </p:nvSpPr>
        <p:spPr bwMode="black">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sp>
        <p:nvSpPr>
          <p:cNvPr id="9" name="Picture Placeholder 2"/>
          <p:cNvSpPr>
            <a:spLocks noGrp="1"/>
          </p:cNvSpPr>
          <p:nvPr>
            <p:ph type="pic" sz="quarter" idx="13" hasCustomPrompt="1"/>
          </p:nvPr>
        </p:nvSpPr>
        <p:spPr bwMode="gray">
          <a:xfrm>
            <a:off x="0" y="1219198"/>
            <a:ext cx="12192000" cy="5638802"/>
          </a:xfrm>
        </p:spPr>
        <p:txBody>
          <a:bodyPr/>
          <a:lstStyle>
            <a:lvl1pPr>
              <a:defRPr baseline="0"/>
            </a:lvl1pPr>
          </a:lstStyle>
          <a:p>
            <a:r>
              <a:rPr lang="en-US"/>
              <a:t>Click Icon to add picture</a:t>
            </a:r>
          </a:p>
        </p:txBody>
      </p:sp>
      <p:sp>
        <p:nvSpPr>
          <p:cNvPr id="7" name="Content Placeholder 3"/>
          <p:cNvSpPr>
            <a:spLocks noGrp="1"/>
          </p:cNvSpPr>
          <p:nvPr>
            <p:ph idx="1" hasCustomPrompt="1"/>
          </p:nvPr>
        </p:nvSpPr>
        <p:spPr bwMode="auto">
          <a:xfrm>
            <a:off x="0" y="1921328"/>
            <a:ext cx="5683624" cy="4234542"/>
          </a:xfrm>
          <a:solidFill>
            <a:schemeClr val="tx1">
              <a:alpha val="88000"/>
            </a:schemeClr>
          </a:solidFill>
        </p:spPr>
        <p:txBody>
          <a:bodyPr rIns="274320" anchor="ctr"/>
          <a:lstStyle>
            <a:lvl1pPr marL="457200" marR="0" indent="0" algn="l" defTabSz="914400" rtl="0" eaLnBrk="1" fontAlgn="auto" latinLnBrk="0" hangingPunct="1">
              <a:lnSpc>
                <a:spcPct val="100000"/>
              </a:lnSpc>
              <a:spcBef>
                <a:spcPts val="0"/>
              </a:spcBef>
              <a:spcAft>
                <a:spcPts val="1000"/>
              </a:spcAft>
              <a:buClr>
                <a:schemeClr val="accent2"/>
              </a:buClr>
              <a:buSzTx/>
              <a:buFont typeface="Arial" panose="020B0604020202020204" pitchFamily="34" charset="0"/>
              <a:buNone/>
              <a:tabLst/>
              <a:defRPr sz="2500">
                <a:solidFill>
                  <a:schemeClr val="bg1"/>
                </a:solidFill>
              </a:defRPr>
            </a:lvl1pPr>
            <a:lvl2pPr marL="1143000" indent="-228600">
              <a:lnSpc>
                <a:spcPct val="100000"/>
              </a:lnSpc>
              <a:buClr>
                <a:schemeClr val="accent2"/>
              </a:buClr>
              <a:defRPr sz="2100">
                <a:solidFill>
                  <a:schemeClr val="bg1"/>
                </a:solidFill>
              </a:defRPr>
            </a:lvl2pPr>
            <a:lvl3pPr marL="1600200" indent="-228600">
              <a:lnSpc>
                <a:spcPct val="100000"/>
              </a:lnSpc>
              <a:buClr>
                <a:schemeClr val="accent2"/>
              </a:buClr>
              <a:defRPr sz="1700">
                <a:solidFill>
                  <a:schemeClr val="bg1"/>
                </a:solidFill>
              </a:defRPr>
            </a:lvl3pPr>
            <a:lvl4pPr marL="2057400" indent="-228600">
              <a:lnSpc>
                <a:spcPct val="100000"/>
              </a:lnSpc>
              <a:buClr>
                <a:schemeClr val="accent2"/>
              </a:buClr>
              <a:defRPr sz="1700">
                <a:solidFill>
                  <a:schemeClr val="bg1"/>
                </a:solidFill>
              </a:defRPr>
            </a:lvl4pPr>
            <a:lvl5pPr marL="2514600" indent="-228600">
              <a:lnSpc>
                <a:spcPct val="100000"/>
              </a:lnSpc>
              <a:buClr>
                <a:schemeClr val="accent2"/>
              </a:buClr>
              <a:defRPr sz="1700">
                <a:solidFill>
                  <a:schemeClr val="bg1"/>
                </a:solidFill>
              </a:defRPr>
            </a:lvl5pPr>
          </a:lstStyle>
          <a:p>
            <a:pPr marL="685800" marR="0" lvl="0" indent="-228600" algn="l" defTabSz="914400" rtl="0" eaLnBrk="1" fontAlgn="auto" latinLnBrk="0" hangingPunct="1">
              <a:lnSpc>
                <a:spcPct val="100000"/>
              </a:lnSpc>
              <a:spcBef>
                <a:spcPts val="0"/>
              </a:spcBef>
              <a:spcAft>
                <a:spcPts val="1000"/>
              </a:spcAft>
              <a:buClr>
                <a:schemeClr val="accent2"/>
              </a:buClr>
              <a:buSzTx/>
              <a:buFont typeface="Arial" panose="020B0604020202020204" pitchFamily="34" charset="0"/>
              <a:buChar char="•"/>
              <a:tabLst/>
              <a:defRPr/>
            </a:pPr>
            <a:r>
              <a:rPr lang="en-US"/>
              <a:t>Click to edit Master text styles. Note that blue overlay slide types require extra accessibility remediation when exported to PDF.</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488019"/>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Background (Blue Circle)">
    <p:bg bwMode="gray">
      <p:bgPr>
        <a:solidFill>
          <a:schemeClr val="bg1"/>
        </a:solidFill>
        <a:effectLst/>
      </p:bgPr>
    </p:bg>
    <p:spTree>
      <p:nvGrpSpPr>
        <p:cNvPr id="1" name=""/>
        <p:cNvGrpSpPr/>
        <p:nvPr/>
      </p:nvGrpSpPr>
      <p:grpSpPr>
        <a:xfrm>
          <a:off x="0" y="0"/>
          <a:ext cx="0" cy="0"/>
          <a:chOff x="0" y="0"/>
          <a:chExt cx="0" cy="0"/>
        </a:xfrm>
      </p:grpSpPr>
      <p:sp>
        <p:nvSpPr>
          <p:cNvPr id="7" name="Picture Placeholder 1"/>
          <p:cNvSpPr>
            <a:spLocks noGrp="1"/>
          </p:cNvSpPr>
          <p:nvPr>
            <p:ph type="pic" sz="quarter" idx="13"/>
          </p:nvPr>
        </p:nvSpPr>
        <p:spPr bwMode="gray">
          <a:xfrm>
            <a:off x="0" y="0"/>
            <a:ext cx="12192000" cy="6858000"/>
          </a:xfrm>
        </p:spPr>
        <p:txBody>
          <a:bodyPr/>
          <a:lstStyle/>
          <a:p>
            <a:r>
              <a:rPr lang="en-US"/>
              <a:t>Click icon to add picture</a:t>
            </a:r>
          </a:p>
        </p:txBody>
      </p:sp>
      <p:sp>
        <p:nvSpPr>
          <p:cNvPr id="9" name="Title 2"/>
          <p:cNvSpPr>
            <a:spLocks noGrp="1"/>
          </p:cNvSpPr>
          <p:nvPr>
            <p:ph type="title" hasCustomPrompt="1"/>
          </p:nvPr>
        </p:nvSpPr>
        <p:spPr bwMode="auto">
          <a:xfrm>
            <a:off x="6304108" y="685800"/>
            <a:ext cx="5486400" cy="5486400"/>
          </a:xfrm>
          <a:prstGeom prst="ellipse">
            <a:avLst/>
          </a:prstGeom>
          <a:solidFill>
            <a:srgbClr val="003865">
              <a:alpha val="87843"/>
            </a:srgbClr>
          </a:solidFill>
        </p:spPr>
        <p:txBody>
          <a:bodyPr>
            <a:noAutofit/>
          </a:bodyPr>
          <a:lstStyle>
            <a:lvl1pPr algn="ctr">
              <a:tabLst>
                <a:tab pos="2341563" algn="l"/>
                <a:tab pos="3770313" algn="l"/>
              </a:tabLst>
              <a:defRPr sz="5500" baseline="0">
                <a:solidFill>
                  <a:schemeClr val="bg1"/>
                </a:solidFill>
              </a:defRPr>
            </a:lvl1pPr>
          </a:lstStyle>
          <a:p>
            <a:r>
              <a:rPr lang="en-US"/>
              <a:t>Click to edit title</a:t>
            </a:r>
          </a:p>
        </p:txBody>
      </p:sp>
    </p:spTree>
    <p:extLst>
      <p:ext uri="{BB962C8B-B14F-4D97-AF65-F5344CB8AC3E}">
        <p14:creationId xmlns:p14="http://schemas.microsoft.com/office/powerpoint/2010/main" val="4092258399"/>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Background (Multiple Circles)">
    <p:bg>
      <p:bgPr>
        <a:solidFill>
          <a:schemeClr val="bg1"/>
        </a:solidFill>
        <a:effectLst/>
      </p:bgPr>
    </p:bg>
    <p:spTree>
      <p:nvGrpSpPr>
        <p:cNvPr id="1" name=""/>
        <p:cNvGrpSpPr/>
        <p:nvPr/>
      </p:nvGrpSpPr>
      <p:grpSpPr>
        <a:xfrm>
          <a:off x="0" y="0"/>
          <a:ext cx="0" cy="0"/>
          <a:chOff x="0" y="0"/>
          <a:chExt cx="0" cy="0"/>
        </a:xfrm>
      </p:grpSpPr>
      <p:sp>
        <p:nvSpPr>
          <p:cNvPr id="10" name="Picture Placeholder 1"/>
          <p:cNvSpPr>
            <a:spLocks noGrp="1"/>
          </p:cNvSpPr>
          <p:nvPr>
            <p:ph type="pic" sz="quarter" idx="15"/>
          </p:nvPr>
        </p:nvSpPr>
        <p:spPr bwMode="gray">
          <a:xfrm>
            <a:off x="0" y="0"/>
            <a:ext cx="12192000" cy="6858000"/>
          </a:xfrm>
        </p:spPr>
        <p:txBody>
          <a:bodyPr/>
          <a:lstStyle/>
          <a:p>
            <a:r>
              <a:rPr lang="en-US"/>
              <a:t>Click icon to add picture</a:t>
            </a:r>
          </a:p>
        </p:txBody>
      </p:sp>
      <p:sp>
        <p:nvSpPr>
          <p:cNvPr id="8" name="Title 2"/>
          <p:cNvSpPr>
            <a:spLocks noGrp="1"/>
          </p:cNvSpPr>
          <p:nvPr>
            <p:ph type="title" hasCustomPrompt="1"/>
          </p:nvPr>
        </p:nvSpPr>
        <p:spPr bwMode="auto">
          <a:xfrm>
            <a:off x="7289728" y="901318"/>
            <a:ext cx="4661388" cy="4661388"/>
          </a:xfrm>
          <a:prstGeom prst="ellipse">
            <a:avLst/>
          </a:prstGeom>
          <a:solidFill>
            <a:srgbClr val="003865">
              <a:alpha val="87843"/>
            </a:srgbClr>
          </a:solidFill>
        </p:spPr>
        <p:txBody>
          <a:bodyPr>
            <a:noAutofit/>
          </a:bodyPr>
          <a:lstStyle>
            <a:lvl1pPr algn="ctr">
              <a:tabLst>
                <a:tab pos="2341563" algn="l"/>
                <a:tab pos="3770313" algn="l"/>
              </a:tabLst>
              <a:defRPr sz="5500" baseline="0">
                <a:solidFill>
                  <a:schemeClr val="bg1"/>
                </a:solidFill>
              </a:defRPr>
            </a:lvl1pPr>
          </a:lstStyle>
          <a:p>
            <a:r>
              <a:rPr lang="en-US"/>
              <a:t>Click to edit title</a:t>
            </a:r>
          </a:p>
        </p:txBody>
      </p:sp>
      <p:sp>
        <p:nvSpPr>
          <p:cNvPr id="12" name="Text Placeholder 3"/>
          <p:cNvSpPr>
            <a:spLocks noGrp="1"/>
          </p:cNvSpPr>
          <p:nvPr>
            <p:ph type="body" sz="quarter" idx="16" hasCustomPrompt="1"/>
          </p:nvPr>
        </p:nvSpPr>
        <p:spPr bwMode="auto">
          <a:xfrm>
            <a:off x="6054753" y="398666"/>
            <a:ext cx="2155300" cy="2155300"/>
          </a:xfrm>
          <a:prstGeom prst="ellipse">
            <a:avLst/>
          </a:prstGeom>
          <a:solidFill>
            <a:srgbClr val="78BE21">
              <a:alpha val="87843"/>
            </a:srgbClr>
          </a:solidFill>
        </p:spPr>
        <p:txBody>
          <a:bodyPr anchor="ctr">
            <a:normAutofit/>
          </a:bodyPr>
          <a:lstStyle>
            <a:lvl1pPr marL="0" indent="0" algn="ctr">
              <a:buNone/>
              <a:defRPr sz="2500" baseline="0">
                <a:solidFill>
                  <a:schemeClr val="tx2"/>
                </a:solidFill>
                <a:latin typeface="+mn-lt"/>
              </a:defRPr>
            </a:lvl1pPr>
          </a:lstStyle>
          <a:p>
            <a:pPr lvl="0"/>
            <a:r>
              <a:rPr lang="en-US"/>
              <a:t>Second Point</a:t>
            </a:r>
          </a:p>
        </p:txBody>
      </p:sp>
      <p:sp>
        <p:nvSpPr>
          <p:cNvPr id="13" name="Text Placeholder 4"/>
          <p:cNvSpPr>
            <a:spLocks noGrp="1"/>
          </p:cNvSpPr>
          <p:nvPr>
            <p:ph type="body" sz="quarter" idx="17" hasCustomPrompt="1"/>
          </p:nvPr>
        </p:nvSpPr>
        <p:spPr bwMode="auto">
          <a:xfrm>
            <a:off x="5679058" y="3827626"/>
            <a:ext cx="2637978" cy="2637978"/>
          </a:xfrm>
          <a:prstGeom prst="ellipse">
            <a:avLst/>
          </a:prstGeom>
          <a:solidFill>
            <a:srgbClr val="000000">
              <a:alpha val="87843"/>
            </a:srgbClr>
          </a:solidFill>
        </p:spPr>
        <p:txBody>
          <a:bodyPr anchor="ctr">
            <a:normAutofit/>
          </a:bodyPr>
          <a:lstStyle>
            <a:lvl1pPr marL="0" indent="0" algn="ctr">
              <a:buNone/>
              <a:defRPr sz="2500" baseline="0">
                <a:solidFill>
                  <a:schemeClr val="bg1"/>
                </a:solidFill>
                <a:latin typeface="+mn-lt"/>
              </a:defRPr>
            </a:lvl1pPr>
          </a:lstStyle>
          <a:p>
            <a:pPr lvl="0"/>
            <a:r>
              <a:rPr lang="en-US"/>
              <a:t>Third Point</a:t>
            </a:r>
          </a:p>
        </p:txBody>
      </p:sp>
    </p:spTree>
    <p:extLst>
      <p:ext uri="{BB962C8B-B14F-4D97-AF65-F5344CB8AC3E}">
        <p14:creationId xmlns:p14="http://schemas.microsoft.com/office/powerpoint/2010/main" val="2911004216"/>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or Statement (Blue Box, Photo BG)">
    <p:bg>
      <p:bgPr>
        <a:solidFill>
          <a:schemeClr val="bg1"/>
        </a:solidFill>
        <a:effectLst/>
      </p:bgPr>
    </p:bg>
    <p:spTree>
      <p:nvGrpSpPr>
        <p:cNvPr id="1" name=""/>
        <p:cNvGrpSpPr/>
        <p:nvPr/>
      </p:nvGrpSpPr>
      <p:grpSpPr>
        <a:xfrm>
          <a:off x="0" y="0"/>
          <a:ext cx="0" cy="0"/>
          <a:chOff x="0" y="0"/>
          <a:chExt cx="0" cy="0"/>
        </a:xfrm>
      </p:grpSpPr>
      <p:sp>
        <p:nvSpPr>
          <p:cNvPr id="7" name="Picture Placeholder 1"/>
          <p:cNvSpPr>
            <a:spLocks noGrp="1"/>
          </p:cNvSpPr>
          <p:nvPr>
            <p:ph type="pic" sz="quarter" idx="13"/>
          </p:nvPr>
        </p:nvSpPr>
        <p:spPr bwMode="gray">
          <a:xfrm>
            <a:off x="0" y="0"/>
            <a:ext cx="12192000" cy="6858000"/>
          </a:xfrm>
        </p:spPr>
        <p:txBody>
          <a:bodyPr/>
          <a:lstStyle/>
          <a:p>
            <a:r>
              <a:rPr lang="en-US"/>
              <a:t>Click icon to add picture</a:t>
            </a:r>
          </a:p>
        </p:txBody>
      </p:sp>
      <p:sp>
        <p:nvSpPr>
          <p:cNvPr id="5" name="Title 2"/>
          <p:cNvSpPr>
            <a:spLocks noGrp="1"/>
          </p:cNvSpPr>
          <p:nvPr>
            <p:ph type="title" hasCustomPrompt="1"/>
          </p:nvPr>
        </p:nvSpPr>
        <p:spPr bwMode="auto">
          <a:xfrm>
            <a:off x="2299475" y="1609867"/>
            <a:ext cx="7593051" cy="3638266"/>
          </a:xfrm>
          <a:solidFill>
            <a:srgbClr val="003865">
              <a:alpha val="87843"/>
            </a:srgbClr>
          </a:solidFill>
        </p:spPr>
        <p:txBody>
          <a:bodyPr>
            <a:noAutofit/>
          </a:bodyPr>
          <a:lstStyle>
            <a:lvl1pPr algn="ctr">
              <a:spcAft>
                <a:spcPts val="1000"/>
              </a:spcAft>
              <a:tabLst>
                <a:tab pos="3770313" algn="l"/>
              </a:tabLst>
              <a:defRPr sz="7000" baseline="0">
                <a:solidFill>
                  <a:schemeClr val="bg1"/>
                </a:solidFill>
              </a:defRPr>
            </a:lvl1pPr>
          </a:lstStyle>
          <a:p>
            <a:r>
              <a:rPr lang="en-US"/>
              <a:t>Quote or </a:t>
            </a:r>
            <a:br>
              <a:rPr lang="en-US"/>
            </a:br>
            <a:r>
              <a:rPr lang="en-US"/>
              <a:t>Statement</a:t>
            </a:r>
          </a:p>
        </p:txBody>
      </p:sp>
    </p:spTree>
    <p:extLst>
      <p:ext uri="{BB962C8B-B14F-4D97-AF65-F5344CB8AC3E}">
        <p14:creationId xmlns:p14="http://schemas.microsoft.com/office/powerpoint/2010/main" val="206771762"/>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or Statement (Blue Background)">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bwMode="white">
          <a:xfrm>
            <a:off x="838200" y="1389685"/>
            <a:ext cx="10515600" cy="1340989"/>
          </a:xfrm>
        </p:spPr>
        <p:txBody>
          <a:bodyPr>
            <a:noAutofit/>
          </a:bodyPr>
          <a:lstStyle>
            <a:lvl1pPr algn="ctr">
              <a:tabLst>
                <a:tab pos="3770313" algn="l"/>
              </a:tabLst>
              <a:defRPr sz="7000">
                <a:solidFill>
                  <a:schemeClr val="accent2"/>
                </a:solidFill>
              </a:defRPr>
            </a:lvl1pPr>
          </a:lstStyle>
          <a:p>
            <a:r>
              <a:rPr lang="en-US"/>
              <a:t>Quote or Statement</a:t>
            </a:r>
          </a:p>
        </p:txBody>
      </p:sp>
      <p:sp>
        <p:nvSpPr>
          <p:cNvPr id="10" name="Text Placeholder 2"/>
          <p:cNvSpPr>
            <a:spLocks noGrp="1"/>
          </p:cNvSpPr>
          <p:nvPr>
            <p:ph type="body" sz="quarter" idx="13" hasCustomPrompt="1"/>
          </p:nvPr>
        </p:nvSpPr>
        <p:spPr bwMode="white">
          <a:xfrm>
            <a:off x="838200" y="2925699"/>
            <a:ext cx="10515600" cy="2673435"/>
          </a:xfrm>
        </p:spPr>
        <p:txBody>
          <a:bodyPr anchor="ctr"/>
          <a:lstStyle>
            <a:lvl1pPr marL="0" indent="0" algn="ctr">
              <a:lnSpc>
                <a:spcPct val="100000"/>
              </a:lnSpc>
              <a:spcBef>
                <a:spcPts val="0"/>
              </a:spcBef>
              <a:buClr>
                <a:schemeClr val="bg1"/>
              </a:buClr>
              <a:buFont typeface="Arial" panose="020B0604020202020204" pitchFamily="34" charset="0"/>
              <a:buNone/>
              <a:defRPr>
                <a:solidFill>
                  <a:schemeClr val="bg1"/>
                </a:solidFill>
              </a:defRPr>
            </a:lvl1pPr>
          </a:lstStyle>
          <a:p>
            <a:pPr lvl="0"/>
            <a:r>
              <a:rPr lang="en-US"/>
              <a:t>Make a secondary statement here.</a:t>
            </a:r>
          </a:p>
        </p:txBody>
      </p:sp>
      <p:sp>
        <p:nvSpPr>
          <p:cNvPr id="3" name="Date Placeholder 3"/>
          <p:cNvSpPr>
            <a:spLocks noGrp="1"/>
          </p:cNvSpPr>
          <p:nvPr>
            <p:ph type="dt" sz="half" idx="10"/>
          </p:nvPr>
        </p:nvSpPr>
        <p:spPr bwMode="white"/>
        <p:txBody>
          <a:bodyPr/>
          <a:lstStyle>
            <a:lvl1pPr>
              <a:defRPr>
                <a:solidFill>
                  <a:schemeClr val="bg1"/>
                </a:solidFill>
              </a:defRPr>
            </a:lvl1pPr>
          </a:lstStyle>
          <a:p>
            <a:fld id="{D094F804-653A-41F1-A565-1098D9DEB37A}" type="datetime1">
              <a:rPr lang="en-US" smtClean="0"/>
              <a:t>10/21/2025</a:t>
            </a:fld>
            <a:endParaRPr lang="en-US"/>
          </a:p>
        </p:txBody>
      </p:sp>
      <p:sp>
        <p:nvSpPr>
          <p:cNvPr id="5" name="Footer Placeholder 4"/>
          <p:cNvSpPr>
            <a:spLocks noGrp="1"/>
          </p:cNvSpPr>
          <p:nvPr>
            <p:ph type="ftr" sz="quarter" idx="12"/>
          </p:nvPr>
        </p:nvSpPr>
        <p:spPr bwMode="white"/>
        <p:txBody>
          <a:bodyPr/>
          <a:lstStyle>
            <a:lvl1pPr>
              <a:defRPr>
                <a:solidFill>
                  <a:schemeClr val="bg1"/>
                </a:solidFill>
              </a:defRPr>
            </a:lvl1pPr>
          </a:lstStyle>
          <a:p>
            <a:r>
              <a:rPr lang="en-US"/>
              <a:t>health.state.mn.us</a:t>
            </a:r>
          </a:p>
        </p:txBody>
      </p:sp>
      <p:sp>
        <p:nvSpPr>
          <p:cNvPr id="4" name="Slide Number Placeholder 5"/>
          <p:cNvSpPr>
            <a:spLocks noGrp="1"/>
          </p:cNvSpPr>
          <p:nvPr>
            <p:ph type="sldNum" sz="quarter" idx="11"/>
          </p:nvPr>
        </p:nvSpPr>
        <p:spPr bwMode="white"/>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9795370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Light Gray Background)">
    <p:bg bwMode="auto">
      <p:bgPr>
        <a:gradFill>
          <a:gsLst>
            <a:gs pos="100000">
              <a:srgbClr val="BFBFBF"/>
            </a:gs>
            <a:gs pos="53000">
              <a:srgbClr val="F5F5F5"/>
            </a:gs>
            <a:gs pos="78000">
              <a:srgbClr val="E8E8E8"/>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1"/>
          <p:cNvSpPr txBox="1">
            <a:spLocks/>
          </p:cNvSpPr>
          <p:nvPr userDrawn="1"/>
        </p:nvSpPr>
        <p:spPr bwMode="black">
          <a:xfrm>
            <a:off x="0" y="1389684"/>
            <a:ext cx="12192000" cy="1340989"/>
          </a:xfrm>
          <a:prstGeom prst="rect">
            <a:avLst/>
          </a:prstGeom>
          <a:solidFill>
            <a:schemeClr val="tx1"/>
          </a:solidFill>
        </p:spPr>
        <p:txBody>
          <a:bodyPr vert="horz" lIns="0" tIns="0" rIns="0" bIns="0" rtlCol="0" anchor="ctr">
            <a:noAutofit/>
          </a:bodyPr>
          <a:lstStyle>
            <a:lvl1pPr algn="ctr" defTabSz="914400" rtl="0" eaLnBrk="1" latinLnBrk="0" hangingPunct="1">
              <a:lnSpc>
                <a:spcPct val="90000"/>
              </a:lnSpc>
              <a:spcBef>
                <a:spcPct val="0"/>
              </a:spcBef>
              <a:buNone/>
              <a:tabLst>
                <a:tab pos="3770313" algn="l"/>
              </a:tabLst>
              <a:defRPr sz="7000" kern="1200">
                <a:solidFill>
                  <a:schemeClr val="accent2"/>
                </a:solidFill>
                <a:latin typeface="+mj-lt"/>
                <a:ea typeface="+mj-ea"/>
                <a:cs typeface="+mj-cs"/>
              </a:defRPr>
            </a:lvl1pPr>
          </a:lstStyle>
          <a:p>
            <a:endParaRPr lang="en-US"/>
          </a:p>
        </p:txBody>
      </p:sp>
      <p:sp>
        <p:nvSpPr>
          <p:cNvPr id="7" name="Title 2"/>
          <p:cNvSpPr>
            <a:spLocks noGrp="1"/>
          </p:cNvSpPr>
          <p:nvPr>
            <p:ph type="title" hasCustomPrompt="1"/>
          </p:nvPr>
        </p:nvSpPr>
        <p:spPr bwMode="white">
          <a:xfrm>
            <a:off x="266700" y="1389685"/>
            <a:ext cx="11658600" cy="1340989"/>
          </a:xfrm>
          <a:noFill/>
        </p:spPr>
        <p:txBody>
          <a:bodyPr>
            <a:noAutofit/>
          </a:bodyPr>
          <a:lstStyle>
            <a:lvl1pPr algn="ctr">
              <a:tabLst>
                <a:tab pos="3770313" algn="l"/>
              </a:tabLst>
              <a:defRPr sz="7000">
                <a:solidFill>
                  <a:schemeClr val="accent2"/>
                </a:solidFill>
              </a:defRPr>
            </a:lvl1pPr>
          </a:lstStyle>
          <a:p>
            <a:r>
              <a:rPr lang="en-US"/>
              <a:t>Quote or Statement</a:t>
            </a:r>
          </a:p>
        </p:txBody>
      </p:sp>
      <p:sp>
        <p:nvSpPr>
          <p:cNvPr id="8" name="Text Placeholder 3"/>
          <p:cNvSpPr>
            <a:spLocks noGrp="1"/>
          </p:cNvSpPr>
          <p:nvPr>
            <p:ph type="body" sz="quarter" idx="13" hasCustomPrompt="1"/>
          </p:nvPr>
        </p:nvSpPr>
        <p:spPr bwMode="black">
          <a:xfrm>
            <a:off x="838200" y="2925699"/>
            <a:ext cx="10515600" cy="2673435"/>
          </a:xfrm>
        </p:spPr>
        <p:txBody>
          <a:bodyPr anchor="ctr"/>
          <a:lstStyle>
            <a:lvl1pPr marL="0" indent="0" algn="ctr">
              <a:lnSpc>
                <a:spcPct val="100000"/>
              </a:lnSpc>
              <a:spcBef>
                <a:spcPts val="0"/>
              </a:spcBef>
              <a:buFont typeface="Arial" panose="020B0604020202020204" pitchFamily="34" charset="0"/>
              <a:buNone/>
              <a:defRPr>
                <a:solidFill>
                  <a:schemeClr val="tx2"/>
                </a:solidFill>
              </a:defRPr>
            </a:lvl1pPr>
          </a:lstStyle>
          <a:p>
            <a:pPr lvl="0"/>
            <a:r>
              <a:rPr lang="en-US"/>
              <a:t>Make a secondary statement here.</a:t>
            </a:r>
          </a:p>
        </p:txBody>
      </p:sp>
      <p:sp>
        <p:nvSpPr>
          <p:cNvPr id="3" name="Date Placeholder 4"/>
          <p:cNvSpPr>
            <a:spLocks noGrp="1"/>
          </p:cNvSpPr>
          <p:nvPr>
            <p:ph type="dt" sz="half" idx="10"/>
          </p:nvPr>
        </p:nvSpPr>
        <p:spPr bwMode="black"/>
        <p:txBody>
          <a:bodyPr/>
          <a:lstStyle/>
          <a:p>
            <a:fld id="{466A75E6-E45B-4C5D-981E-7C8ED0C72F5D}" type="datetime1">
              <a:rPr lang="en-US" smtClean="0"/>
              <a:t>10/21/2025</a:t>
            </a:fld>
            <a:endParaRPr lang="en-US"/>
          </a:p>
        </p:txBody>
      </p:sp>
      <p:sp>
        <p:nvSpPr>
          <p:cNvPr id="5" name="Footer Placeholder 5"/>
          <p:cNvSpPr>
            <a:spLocks noGrp="1"/>
          </p:cNvSpPr>
          <p:nvPr>
            <p:ph type="ftr" sz="quarter" idx="12"/>
          </p:nvPr>
        </p:nvSpPr>
        <p:spPr bwMode="black"/>
        <p:txBody>
          <a:bodyPr/>
          <a:lstStyle>
            <a:lvl1pPr>
              <a:defRPr>
                <a:solidFill>
                  <a:schemeClr val="tx2"/>
                </a:solidFill>
              </a:defRPr>
            </a:lvl1pPr>
          </a:lstStyle>
          <a:p>
            <a:r>
              <a:rPr lang="en-US"/>
              <a:t>health.state.mn.us</a:t>
            </a:r>
          </a:p>
        </p:txBody>
      </p:sp>
      <p:sp>
        <p:nvSpPr>
          <p:cNvPr id="4" name="Slide Number Placeholder 6"/>
          <p:cNvSpPr>
            <a:spLocks noGrp="1"/>
          </p:cNvSpPr>
          <p:nvPr>
            <p:ph type="sldNum" sz="quarter" idx="11"/>
          </p:nvPr>
        </p:nvSpPr>
        <p:spPr bwMode="black"/>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9309155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or Statement (Image Background)">
    <p:bg bwMode="ltGray">
      <p:bgPr>
        <a:solidFill>
          <a:schemeClr val="bg1"/>
        </a:solidFill>
        <a:effectLst/>
      </p:bgPr>
    </p:bg>
    <p:spTree>
      <p:nvGrpSpPr>
        <p:cNvPr id="1" name=""/>
        <p:cNvGrpSpPr/>
        <p:nvPr/>
      </p:nvGrpSpPr>
      <p:grpSpPr>
        <a:xfrm>
          <a:off x="0" y="0"/>
          <a:ext cx="0" cy="0"/>
          <a:chOff x="0" y="0"/>
          <a:chExt cx="0" cy="0"/>
        </a:xfrm>
      </p:grpSpPr>
      <p:sp>
        <p:nvSpPr>
          <p:cNvPr id="7" name="Picture Placeholder 1"/>
          <p:cNvSpPr>
            <a:spLocks noGrp="1"/>
          </p:cNvSpPr>
          <p:nvPr>
            <p:ph type="pic" sz="quarter" idx="14" hasCustomPrompt="1"/>
          </p:nvPr>
        </p:nvSpPr>
        <p:spPr bwMode="gray">
          <a:xfrm>
            <a:off x="0" y="0"/>
            <a:ext cx="12192000" cy="6858000"/>
          </a:xfrm>
          <a:solidFill>
            <a:schemeClr val="tx2">
              <a:lumMod val="65000"/>
              <a:lumOff val="35000"/>
            </a:schemeClr>
          </a:solidFill>
        </p:spPr>
        <p:txBody>
          <a:bodyPr/>
          <a:lstStyle>
            <a:lvl1pPr>
              <a:defRPr>
                <a:solidFill>
                  <a:schemeClr val="bg1"/>
                </a:solidFill>
              </a:defRPr>
            </a:lvl1pPr>
          </a:lstStyle>
          <a:p>
            <a:r>
              <a:rPr lang="en-US"/>
              <a:t>Click icon to add background picture. Ensure sufficient contrast exists between photo and white text.</a:t>
            </a:r>
          </a:p>
        </p:txBody>
      </p:sp>
      <p:sp>
        <p:nvSpPr>
          <p:cNvPr id="12" name="Title 2"/>
          <p:cNvSpPr>
            <a:spLocks noGrp="1"/>
          </p:cNvSpPr>
          <p:nvPr>
            <p:ph type="title" hasCustomPrompt="1"/>
          </p:nvPr>
        </p:nvSpPr>
        <p:spPr bwMode="white">
          <a:xfrm>
            <a:off x="838200" y="1389685"/>
            <a:ext cx="10515600" cy="1340989"/>
          </a:xfrm>
        </p:spPr>
        <p:txBody>
          <a:bodyPr>
            <a:noAutofit/>
          </a:bodyPr>
          <a:lstStyle>
            <a:lvl1pPr algn="ctr">
              <a:tabLst>
                <a:tab pos="3770313" algn="l"/>
              </a:tabLst>
              <a:defRPr sz="7000">
                <a:solidFill>
                  <a:schemeClr val="bg1"/>
                </a:solidFill>
              </a:defRPr>
            </a:lvl1pPr>
          </a:lstStyle>
          <a:p>
            <a:r>
              <a:rPr lang="en-US"/>
              <a:t>Quote or Statement</a:t>
            </a:r>
          </a:p>
        </p:txBody>
      </p:sp>
      <p:sp>
        <p:nvSpPr>
          <p:cNvPr id="13" name="Text Placeholder 3"/>
          <p:cNvSpPr>
            <a:spLocks noGrp="1"/>
          </p:cNvSpPr>
          <p:nvPr>
            <p:ph type="body" sz="quarter" idx="13" hasCustomPrompt="1"/>
          </p:nvPr>
        </p:nvSpPr>
        <p:spPr bwMode="white">
          <a:xfrm>
            <a:off x="838200" y="2925699"/>
            <a:ext cx="10515600" cy="2673435"/>
          </a:xfrm>
        </p:spPr>
        <p:txBody>
          <a:bodyPr anchor="ctr"/>
          <a:lstStyle>
            <a:lvl1pPr marL="0" indent="0" algn="ctr">
              <a:lnSpc>
                <a:spcPct val="100000"/>
              </a:lnSpc>
              <a:spcBef>
                <a:spcPts val="0"/>
              </a:spcBef>
              <a:buNone/>
              <a:defRPr>
                <a:solidFill>
                  <a:schemeClr val="bg1"/>
                </a:solidFill>
              </a:defRPr>
            </a:lvl1pPr>
          </a:lstStyle>
          <a:p>
            <a:pPr lvl="0"/>
            <a:r>
              <a:rPr lang="en-US"/>
              <a:t>Make a secondary statement here.</a:t>
            </a:r>
          </a:p>
        </p:txBody>
      </p:sp>
      <p:sp>
        <p:nvSpPr>
          <p:cNvPr id="3" name="Date Placeholder 4"/>
          <p:cNvSpPr>
            <a:spLocks noGrp="1"/>
          </p:cNvSpPr>
          <p:nvPr>
            <p:ph type="dt" sz="half" idx="10"/>
          </p:nvPr>
        </p:nvSpPr>
        <p:spPr bwMode="white"/>
        <p:txBody>
          <a:bodyPr/>
          <a:lstStyle>
            <a:lvl1pPr>
              <a:defRPr>
                <a:solidFill>
                  <a:schemeClr val="bg1"/>
                </a:solidFill>
              </a:defRPr>
            </a:lvl1pPr>
          </a:lstStyle>
          <a:p>
            <a:fld id="{F8B25D9D-5365-41CD-BF43-4FFFCBF4BBDA}" type="datetime1">
              <a:rPr lang="en-US" smtClean="0"/>
              <a:t>10/21/2025</a:t>
            </a:fld>
            <a:endParaRPr lang="en-US"/>
          </a:p>
        </p:txBody>
      </p:sp>
      <p:sp>
        <p:nvSpPr>
          <p:cNvPr id="5" name="Footer Placeholder 5"/>
          <p:cNvSpPr>
            <a:spLocks noGrp="1"/>
          </p:cNvSpPr>
          <p:nvPr>
            <p:ph type="ftr" sz="quarter" idx="12"/>
          </p:nvPr>
        </p:nvSpPr>
        <p:spPr bwMode="white"/>
        <p:txBody>
          <a:bodyPr/>
          <a:lstStyle>
            <a:lvl1pPr>
              <a:defRPr>
                <a:solidFill>
                  <a:schemeClr val="bg1"/>
                </a:solidFill>
              </a:defRPr>
            </a:lvl1pPr>
          </a:lstStyle>
          <a:p>
            <a:r>
              <a:rPr lang="en-US"/>
              <a:t>health.state.mn.us</a:t>
            </a:r>
          </a:p>
        </p:txBody>
      </p:sp>
      <p:sp>
        <p:nvSpPr>
          <p:cNvPr id="4" name="Slide Number Placeholder 6"/>
          <p:cNvSpPr>
            <a:spLocks noGrp="1"/>
          </p:cNvSpPr>
          <p:nvPr>
            <p:ph type="sldNum" sz="quarter" idx="11"/>
          </p:nvPr>
        </p:nvSpPr>
        <p:spPr bwMode="white"/>
        <p:txBody>
          <a:bodyPr/>
          <a:lstStyle>
            <a:lvl1pPr>
              <a:defRPr>
                <a:solidFill>
                  <a:schemeClr val="bg1"/>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947260539"/>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auto">
      <p:bgPr>
        <a:solidFill>
          <a:srgbClr val="E8E8E8"/>
        </a:solidFill>
        <a:effectLst/>
      </p:bgPr>
    </p:bg>
    <p:spTree>
      <p:nvGrpSpPr>
        <p:cNvPr id="1" name=""/>
        <p:cNvGrpSpPr/>
        <p:nvPr/>
      </p:nvGrpSpPr>
      <p:grpSpPr>
        <a:xfrm>
          <a:off x="0" y="0"/>
          <a:ext cx="0" cy="0"/>
          <a:chOff x="0" y="0"/>
          <a:chExt cx="0" cy="0"/>
        </a:xfrm>
      </p:grpSpPr>
      <p:sp>
        <p:nvSpPr>
          <p:cNvPr id="10" name="Rectangle 1"/>
          <p:cNvSpPr txBox="1">
            <a:spLocks/>
          </p:cNvSpPr>
          <p:nvPr userDrawn="1"/>
        </p:nvSpPr>
        <p:spPr bwMode="black">
          <a:xfrm>
            <a:off x="0" y="1651380"/>
            <a:ext cx="12192000" cy="1733266"/>
          </a:xfrm>
          <a:prstGeom prst="rect">
            <a:avLst/>
          </a:prstGeom>
          <a:solidFill>
            <a:schemeClr val="tx1"/>
          </a:solidFill>
        </p:spPr>
        <p:txBody>
          <a:bodyPr vert="horz" lIns="0" tIns="0" rIns="0" bIns="0" rtlCol="0" anchor="ctr">
            <a:noAutofit/>
          </a:bodyPr>
          <a:lstStyle>
            <a:lvl1pPr algn="ctr" defTabSz="914400" rtl="0" eaLnBrk="1" latinLnBrk="0" hangingPunct="1">
              <a:lnSpc>
                <a:spcPct val="90000"/>
              </a:lnSpc>
              <a:spcBef>
                <a:spcPct val="0"/>
              </a:spcBef>
              <a:buNone/>
              <a:tabLst>
                <a:tab pos="3770313" algn="l"/>
              </a:tabLst>
              <a:defRPr sz="7000" kern="1200">
                <a:solidFill>
                  <a:schemeClr val="bg1"/>
                </a:solidFill>
                <a:latin typeface="+mj-lt"/>
                <a:ea typeface="+mj-ea"/>
                <a:cs typeface="+mj-cs"/>
              </a:defRPr>
            </a:lvl1pPr>
          </a:lstStyle>
          <a:p>
            <a:endParaRPr lang="en-US"/>
          </a:p>
        </p:txBody>
      </p:sp>
      <p:sp>
        <p:nvSpPr>
          <p:cNvPr id="7" name="Title 2"/>
          <p:cNvSpPr>
            <a:spLocks noGrp="1"/>
          </p:cNvSpPr>
          <p:nvPr>
            <p:ph type="title" hasCustomPrompt="1"/>
          </p:nvPr>
        </p:nvSpPr>
        <p:spPr bwMode="white">
          <a:xfrm>
            <a:off x="266700" y="1651380"/>
            <a:ext cx="11658600" cy="1733266"/>
          </a:xfrm>
          <a:noFill/>
        </p:spPr>
        <p:txBody>
          <a:bodyPr>
            <a:noAutofit/>
          </a:bodyPr>
          <a:lstStyle>
            <a:lvl1pPr algn="ctr">
              <a:tabLst>
                <a:tab pos="3770313" algn="l"/>
              </a:tabLst>
              <a:defRPr sz="7000">
                <a:solidFill>
                  <a:schemeClr val="bg1"/>
                </a:solidFill>
              </a:defRPr>
            </a:lvl1pPr>
          </a:lstStyle>
          <a:p>
            <a:r>
              <a:rPr lang="en-US"/>
              <a:t>Add “thank you” here</a:t>
            </a:r>
          </a:p>
        </p:txBody>
      </p:sp>
      <p:sp>
        <p:nvSpPr>
          <p:cNvPr id="8" name="Text Placeholder 2"/>
          <p:cNvSpPr>
            <a:spLocks noGrp="1"/>
          </p:cNvSpPr>
          <p:nvPr>
            <p:ph type="body" sz="quarter" idx="13" hasCustomPrompt="1"/>
          </p:nvPr>
        </p:nvSpPr>
        <p:spPr bwMode="black">
          <a:xfrm>
            <a:off x="838200" y="3521123"/>
            <a:ext cx="10515600" cy="2681374"/>
          </a:xfrm>
        </p:spPr>
        <p:txBody>
          <a:bodyPr anchor="ctr"/>
          <a:lstStyle>
            <a:lvl1pPr marL="0" indent="0" algn="ctr">
              <a:lnSpc>
                <a:spcPct val="100000"/>
              </a:lnSpc>
              <a:spcBef>
                <a:spcPts val="0"/>
              </a:spcBef>
              <a:buNone/>
              <a:defRPr baseline="0">
                <a:solidFill>
                  <a:schemeClr val="tx2"/>
                </a:solidFill>
              </a:defRPr>
            </a:lvl1pPr>
          </a:lstStyle>
          <a:p>
            <a:pPr lvl="0"/>
            <a:r>
              <a:rPr lang="en-US" err="1"/>
              <a:t>Firstname</a:t>
            </a:r>
            <a:r>
              <a:rPr lang="en-US"/>
              <a:t> </a:t>
            </a:r>
            <a:r>
              <a:rPr lang="en-US" err="1"/>
              <a:t>Lastname</a:t>
            </a:r>
            <a:endParaRPr lang="en-US"/>
          </a:p>
          <a:p>
            <a:pPr lvl="0"/>
            <a:r>
              <a:rPr lang="en-US"/>
              <a:t>firstname.lastname@state.mn.us</a:t>
            </a:r>
          </a:p>
          <a:p>
            <a:pPr lvl="0"/>
            <a:r>
              <a:rPr lang="en-US"/>
              <a:t>555-555-5555</a:t>
            </a:r>
          </a:p>
        </p:txBody>
      </p:sp>
      <p:sp>
        <p:nvSpPr>
          <p:cNvPr id="3" name="Date Placeholder 3"/>
          <p:cNvSpPr>
            <a:spLocks noGrp="1"/>
          </p:cNvSpPr>
          <p:nvPr>
            <p:ph type="dt" sz="half" idx="10"/>
          </p:nvPr>
        </p:nvSpPr>
        <p:spPr bwMode="black"/>
        <p:txBody>
          <a:bodyPr/>
          <a:lstStyle>
            <a:lvl1pPr>
              <a:defRPr>
                <a:solidFill>
                  <a:schemeClr val="tx2"/>
                </a:solidFill>
              </a:defRPr>
            </a:lvl1pPr>
          </a:lstStyle>
          <a:p>
            <a:fld id="{466A75E6-E45B-4C5D-981E-7C8ED0C72F5D}" type="datetime1">
              <a:rPr lang="en-US" smtClean="0"/>
              <a:pPr/>
              <a:t>10/21/2025</a:t>
            </a:fld>
            <a:endParaRPr lang="en-US"/>
          </a:p>
        </p:txBody>
      </p:sp>
      <p:sp>
        <p:nvSpPr>
          <p:cNvPr id="5" name="Footer Placeholder 4"/>
          <p:cNvSpPr>
            <a:spLocks noGrp="1"/>
          </p:cNvSpPr>
          <p:nvPr>
            <p:ph type="ftr" sz="quarter" idx="12"/>
          </p:nvPr>
        </p:nvSpPr>
        <p:spPr bwMode="black"/>
        <p:txBody>
          <a:bodyPr/>
          <a:lstStyle>
            <a:lvl1pPr>
              <a:defRPr>
                <a:solidFill>
                  <a:schemeClr val="tx1"/>
                </a:solidFill>
              </a:defRPr>
            </a:lvl1pPr>
          </a:lstStyle>
          <a:p>
            <a:r>
              <a:rPr lang="en-US"/>
              <a:t>health.state.mn.us</a:t>
            </a:r>
          </a:p>
        </p:txBody>
      </p:sp>
      <p:sp>
        <p:nvSpPr>
          <p:cNvPr id="4" name="Slide Number Placeholder 5"/>
          <p:cNvSpPr>
            <a:spLocks noGrp="1"/>
          </p:cNvSpPr>
          <p:nvPr>
            <p:ph type="sldNum" sz="quarter" idx="11"/>
          </p:nvPr>
        </p:nvSpPr>
        <p:spPr bwMode="black"/>
        <p:txBody>
          <a:bodyPr/>
          <a:lstStyle>
            <a:lvl1pPr>
              <a:defRPr>
                <a:solidFill>
                  <a:schemeClr val="tx2"/>
                </a:solidFill>
              </a:defRPr>
            </a:lvl1pPr>
          </a:lstStyle>
          <a:p>
            <a:fld id="{48F63A3B-78C7-47BE-AE5E-E10140E04643}" type="slidenum">
              <a:rPr lang="en-US" smtClean="0"/>
              <a:pPr/>
              <a:t>‹#›</a:t>
            </a:fld>
            <a:endParaRPr lang="en-US"/>
          </a:p>
        </p:txBody>
      </p:sp>
      <p:sp>
        <p:nvSpPr>
          <p:cNvPr id="6" name="Rectangle 6"/>
          <p:cNvSpPr/>
          <p:nvPr userDrawn="1"/>
        </p:nvSpPr>
        <p:spPr bwMode="white">
          <a:xfrm>
            <a:off x="0" y="0"/>
            <a:ext cx="12192000" cy="1651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 descr="Minnesota Department of Health logo">
            <a:extLst>
              <a:ext uri="{FF2B5EF4-FFF2-40B4-BE49-F238E27FC236}">
                <a16:creationId xmlns:a16="http://schemas.microsoft.com/office/drawing/2014/main" id="{5592C70C-B546-4A40-9C26-6C857E0F9E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580090" y="705704"/>
            <a:ext cx="2427390" cy="346770"/>
          </a:xfrm>
          <a:prstGeom prst="rect">
            <a:avLst/>
          </a:prstGeom>
        </p:spPr>
      </p:pic>
    </p:spTree>
    <p:extLst>
      <p:ext uri="{BB962C8B-B14F-4D97-AF65-F5344CB8AC3E}">
        <p14:creationId xmlns:p14="http://schemas.microsoft.com/office/powerpoint/2010/main" val="2290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Split White BG)">
    <p:bg bwMode="gray">
      <p:bgPr>
        <a:solidFill>
          <a:schemeClr val="bg1"/>
        </a:solidFill>
        <a:effectLst/>
      </p:bgPr>
    </p:bg>
    <p:spTree>
      <p:nvGrpSpPr>
        <p:cNvPr id="1" name=""/>
        <p:cNvGrpSpPr/>
        <p:nvPr/>
      </p:nvGrpSpPr>
      <p:grpSpPr>
        <a:xfrm>
          <a:off x="0" y="0"/>
          <a:ext cx="0" cy="0"/>
          <a:chOff x="0" y="0"/>
          <a:chExt cx="0" cy="0"/>
        </a:xfrm>
      </p:grpSpPr>
      <p:sp>
        <p:nvSpPr>
          <p:cNvPr id="17"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6"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3" name="Content Placeholder 3"/>
          <p:cNvSpPr>
            <a:spLocks noGrp="1"/>
          </p:cNvSpPr>
          <p:nvPr>
            <p:ph sz="half" idx="1"/>
          </p:nvPr>
        </p:nvSpPr>
        <p:spPr bwMode="gray">
          <a:xfrm>
            <a:off x="838200" y="1594624"/>
            <a:ext cx="5181600" cy="4582339"/>
          </a:xfrm>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4"/>
          <p:cNvSpPr>
            <a:spLocks noGrp="1"/>
          </p:cNvSpPr>
          <p:nvPr>
            <p:ph sz="half" idx="2"/>
          </p:nvPr>
        </p:nvSpPr>
        <p:spPr bwMode="gray">
          <a:xfrm>
            <a:off x="6172200" y="1594624"/>
            <a:ext cx="5181600" cy="4582339"/>
          </a:xfrm>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5"/>
          <p:cNvSpPr>
            <a:spLocks noGrp="1"/>
          </p:cNvSpPr>
          <p:nvPr>
            <p:ph type="dt" sz="half" idx="10"/>
          </p:nvPr>
        </p:nvSpPr>
        <p:spPr bwMode="black"/>
        <p:txBody>
          <a:bodyPr/>
          <a:lstStyle/>
          <a:p>
            <a:fld id="{7C198DD1-C477-482D-A126-3FBDD1778E48}" type="datetime1">
              <a:rPr lang="en-US" smtClean="0"/>
              <a:t>10/21/2025</a:t>
            </a:fld>
            <a:endParaRPr lang="en-US"/>
          </a:p>
        </p:txBody>
      </p:sp>
      <p:sp>
        <p:nvSpPr>
          <p:cNvPr id="11" name="Footer Placeholder 6"/>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7" name="Slide Number Placeholder 7"/>
          <p:cNvSpPr>
            <a:spLocks noGrp="1"/>
          </p:cNvSpPr>
          <p:nvPr>
            <p:ph type="sldNum" sz="quarter" idx="12"/>
          </p:nvPr>
        </p:nvSpPr>
        <p:spPr bwMode="black"/>
        <p:txBody>
          <a:bodyPr/>
          <a:lstStyle/>
          <a:p>
            <a:fld id="{48F63A3B-78C7-47BE-AE5E-E10140E04643}" type="slidenum">
              <a:rPr lang="en-US" smtClean="0"/>
              <a:t>‹#›</a:t>
            </a:fld>
            <a:endParaRPr lang="en-US"/>
          </a:p>
        </p:txBody>
      </p:sp>
      <p:sp>
        <p:nvSpPr>
          <p:cNvPr id="10" name="Rectangle 8"/>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2"/>
              </a:solidFill>
            </a:endParaRPr>
          </a:p>
        </p:txBody>
      </p:sp>
    </p:spTree>
    <p:extLst>
      <p:ext uri="{BB962C8B-B14F-4D97-AF65-F5344CB8AC3E}">
        <p14:creationId xmlns:p14="http://schemas.microsoft.com/office/powerpoint/2010/main" val="7166100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Blue Background)">
    <p:bg bwMode="black">
      <p:bgPr>
        <a:gradFill>
          <a:gsLst>
            <a:gs pos="100000">
              <a:schemeClr val="accent1">
                <a:lumMod val="50000"/>
              </a:schemeClr>
            </a:gs>
            <a:gs pos="20000">
              <a:schemeClr val="accent1"/>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white">
          <a:xfrm>
            <a:off x="838200" y="2212733"/>
            <a:ext cx="10515600" cy="1472163"/>
          </a:xfrm>
        </p:spPr>
        <p:txBody>
          <a:bodyPr>
            <a:noAutofit/>
          </a:bodyPr>
          <a:lstStyle>
            <a:lvl1pPr algn="ctr">
              <a:tabLst>
                <a:tab pos="3770313" algn="l"/>
              </a:tabLst>
              <a:defRPr sz="7000">
                <a:solidFill>
                  <a:schemeClr val="bg1"/>
                </a:solidFill>
              </a:defRPr>
            </a:lvl1pPr>
          </a:lstStyle>
          <a:p>
            <a:r>
              <a:rPr lang="en-US"/>
              <a:t>Add “thank you” here</a:t>
            </a:r>
          </a:p>
        </p:txBody>
      </p:sp>
      <p:sp>
        <p:nvSpPr>
          <p:cNvPr id="11" name="Text Placeholder 6"/>
          <p:cNvSpPr>
            <a:spLocks noGrp="1"/>
          </p:cNvSpPr>
          <p:nvPr>
            <p:ph type="body" sz="quarter" idx="13" hasCustomPrompt="1"/>
          </p:nvPr>
        </p:nvSpPr>
        <p:spPr bwMode="white">
          <a:xfrm>
            <a:off x="838200" y="3684897"/>
            <a:ext cx="10515600" cy="2517600"/>
          </a:xfrm>
        </p:spPr>
        <p:txBody>
          <a:bodyPr anchor="ctr"/>
          <a:lstStyle>
            <a:lvl1pPr marL="0" indent="0" algn="ctr">
              <a:lnSpc>
                <a:spcPct val="100000"/>
              </a:lnSpc>
              <a:spcBef>
                <a:spcPts val="0"/>
              </a:spcBef>
              <a:buNone/>
              <a:defRPr baseline="0">
                <a:solidFill>
                  <a:schemeClr val="bg1"/>
                </a:solidFill>
              </a:defRPr>
            </a:lvl1pPr>
          </a:lstStyle>
          <a:p>
            <a:pPr lvl="0"/>
            <a:r>
              <a:rPr lang="en-US" err="1"/>
              <a:t>Firstname</a:t>
            </a:r>
            <a:r>
              <a:rPr lang="en-US"/>
              <a:t> </a:t>
            </a:r>
            <a:r>
              <a:rPr lang="en-US" err="1"/>
              <a:t>Lastname</a:t>
            </a:r>
            <a:endParaRPr lang="en-US"/>
          </a:p>
          <a:p>
            <a:pPr lvl="0"/>
            <a:r>
              <a:rPr lang="en-US"/>
              <a:t>firstname.lastname@state.mn.us</a:t>
            </a:r>
          </a:p>
          <a:p>
            <a:pPr lvl="0"/>
            <a:r>
              <a:rPr lang="en-US"/>
              <a:t>555-555-5555</a:t>
            </a:r>
          </a:p>
        </p:txBody>
      </p:sp>
      <p:sp>
        <p:nvSpPr>
          <p:cNvPr id="3" name="Date Placeholder 2"/>
          <p:cNvSpPr>
            <a:spLocks noGrp="1"/>
          </p:cNvSpPr>
          <p:nvPr>
            <p:ph type="dt" sz="half" idx="10"/>
          </p:nvPr>
        </p:nvSpPr>
        <p:spPr bwMode="white"/>
        <p:txBody>
          <a:bodyPr/>
          <a:lstStyle>
            <a:lvl1pPr>
              <a:defRPr>
                <a:solidFill>
                  <a:schemeClr val="bg1"/>
                </a:solidFill>
              </a:defRPr>
            </a:lvl1pPr>
          </a:lstStyle>
          <a:p>
            <a:fld id="{D094F804-653A-41F1-A565-1098D9DEB37A}" type="datetime1">
              <a:rPr lang="en-US" smtClean="0"/>
              <a:t>10/21/2025</a:t>
            </a:fld>
            <a:endParaRPr lang="en-US"/>
          </a:p>
        </p:txBody>
      </p:sp>
      <p:sp>
        <p:nvSpPr>
          <p:cNvPr id="5" name="Footer Placeholder 4"/>
          <p:cNvSpPr>
            <a:spLocks noGrp="1"/>
          </p:cNvSpPr>
          <p:nvPr>
            <p:ph type="ftr" sz="quarter" idx="12"/>
          </p:nvPr>
        </p:nvSpPr>
        <p:spPr bwMode="white"/>
        <p:txBody>
          <a:bodyPr/>
          <a:lstStyle>
            <a:lvl1pPr>
              <a:defRPr>
                <a:solidFill>
                  <a:schemeClr val="bg1"/>
                </a:solidFill>
              </a:defRPr>
            </a:lvl1pPr>
          </a:lstStyle>
          <a:p>
            <a:r>
              <a:rPr lang="en-US"/>
              <a:t>health.state.mn.us</a:t>
            </a:r>
          </a:p>
        </p:txBody>
      </p:sp>
      <p:sp>
        <p:nvSpPr>
          <p:cNvPr id="4" name="Slide Number Placeholder 3"/>
          <p:cNvSpPr>
            <a:spLocks noGrp="1"/>
          </p:cNvSpPr>
          <p:nvPr>
            <p:ph type="sldNum" sz="quarter" idx="11"/>
          </p:nvPr>
        </p:nvSpPr>
        <p:spPr bwMode="white"/>
        <p:txBody>
          <a:bodyPr/>
          <a:lstStyle>
            <a:lvl1pPr>
              <a:defRPr>
                <a:solidFill>
                  <a:schemeClr val="bg1"/>
                </a:solidFill>
              </a:defRPr>
            </a:lvl1pPr>
          </a:lstStyle>
          <a:p>
            <a:fld id="{48F63A3B-78C7-47BE-AE5E-E10140E04643}" type="slidenum">
              <a:rPr lang="en-US" smtClean="0"/>
              <a:pPr/>
              <a:t>‹#›</a:t>
            </a:fld>
            <a:endParaRPr lang="en-US"/>
          </a:p>
        </p:txBody>
      </p:sp>
      <p:sp>
        <p:nvSpPr>
          <p:cNvPr id="8" name="Rectangle 7"/>
          <p:cNvSpPr/>
          <p:nvPr userDrawn="1"/>
        </p:nvSpPr>
        <p:spPr bwMode="white">
          <a:xfrm>
            <a:off x="0" y="0"/>
            <a:ext cx="12192000" cy="1651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8" descr="Minnesota Department of Health logo">
            <a:extLst>
              <a:ext uri="{FF2B5EF4-FFF2-40B4-BE49-F238E27FC236}">
                <a16:creationId xmlns:a16="http://schemas.microsoft.com/office/drawing/2014/main" id="{2A40E8AF-55F5-4194-AB93-9716C425792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580090" y="705704"/>
            <a:ext cx="2427390" cy="346770"/>
          </a:xfrm>
          <a:prstGeom prst="rect">
            <a:avLst/>
          </a:prstGeom>
        </p:spPr>
      </p:pic>
    </p:spTree>
    <p:extLst>
      <p:ext uri="{BB962C8B-B14F-4D97-AF65-F5344CB8AC3E}">
        <p14:creationId xmlns:p14="http://schemas.microsoft.com/office/powerpoint/2010/main" val="21096085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general 1/1">
    <p:spTree>
      <p:nvGrpSpPr>
        <p:cNvPr id="1" name=""/>
        <p:cNvGrpSpPr/>
        <p:nvPr/>
      </p:nvGrpSpPr>
      <p:grpSpPr>
        <a:xfrm>
          <a:off x="0" y="0"/>
          <a:ext cx="0" cy="0"/>
          <a:chOff x="0" y="0"/>
          <a:chExt cx="0" cy="0"/>
        </a:xfrm>
      </p:grpSpPr>
      <p:sp>
        <p:nvSpPr>
          <p:cNvPr id="9" name="Number"/>
          <p:cNvSpPr>
            <a:spLocks noGrp="1"/>
          </p:cNvSpPr>
          <p:nvPr>
            <p:ph type="sldNum" sz="quarter" idx="12"/>
          </p:nvPr>
        </p:nvSpPr>
        <p:spPr>
          <a:xfrm>
            <a:off x="10186144" y="6362701"/>
            <a:ext cx="1392447" cy="365125"/>
          </a:xfrm>
        </p:spPr>
        <p:txBody>
          <a:bodyPr/>
          <a:lstStyle/>
          <a:p>
            <a:fld id="{C77968C3-7B7E-411D-B105-08F43D0B3F8A}" type="slidenum">
              <a:rPr lang="en-US" smtClean="0"/>
              <a:t>‹#›</a:t>
            </a:fld>
            <a:endParaRPr lang="en-US"/>
          </a:p>
        </p:txBody>
      </p:sp>
      <p:sp>
        <p:nvSpPr>
          <p:cNvPr id="10" name="Footer"/>
          <p:cNvSpPr>
            <a:spLocks noGrp="1"/>
          </p:cNvSpPr>
          <p:nvPr>
            <p:ph type="ftr" sz="quarter" idx="13"/>
          </p:nvPr>
        </p:nvSpPr>
        <p:spPr>
          <a:xfrm>
            <a:off x="2002048" y="6356352"/>
            <a:ext cx="8184095" cy="365125"/>
          </a:xfrm>
          <a:prstGeom prst="rect">
            <a:avLst/>
          </a:prstGeom>
        </p:spPr>
        <p:txBody>
          <a:bodyPr vert="horz" lIns="91440" tIns="45720" rIns="91440" bIns="45720" rtlCol="0" anchor="ctr"/>
          <a:lstStyle>
            <a:lvl1pPr algn="ctr">
              <a:defRPr sz="988" b="1" i="0" cap="all" spc="99" baseline="0">
                <a:solidFill>
                  <a:schemeClr val="accent1"/>
                </a:solidFill>
                <a:latin typeface="Calibri" panose="020F0502020204030204" pitchFamily="34" charset="0"/>
              </a:defRPr>
            </a:lvl1pPr>
          </a:lstStyle>
          <a:p>
            <a:r>
              <a:rPr lang="en-US"/>
              <a:t>PROTECTING, MAINTAINING AND IMPROVING THE HEALTH OF ALL MINNESOTANS</a:t>
            </a:r>
          </a:p>
        </p:txBody>
      </p:sp>
      <p:sp>
        <p:nvSpPr>
          <p:cNvPr id="22" name="Date"/>
          <p:cNvSpPr>
            <a:spLocks noGrp="1"/>
          </p:cNvSpPr>
          <p:nvPr>
            <p:ph type="dt" sz="half" idx="14"/>
          </p:nvPr>
        </p:nvSpPr>
        <p:spPr>
          <a:xfrm>
            <a:off x="609600" y="6362702"/>
            <a:ext cx="1392448" cy="365125"/>
          </a:xfrm>
          <a:prstGeom prst="rect">
            <a:avLst/>
          </a:prstGeom>
        </p:spPr>
        <p:txBody>
          <a:bodyPr vert="horz" lIns="91440" tIns="45720" rIns="91440" bIns="45720" rtlCol="0" anchor="ctr"/>
          <a:lstStyle>
            <a:lvl1pPr algn="l">
              <a:defRPr sz="988" b="1" spc="198" baseline="0">
                <a:solidFill>
                  <a:schemeClr val="accent1"/>
                </a:solidFill>
              </a:defRPr>
            </a:lvl1pPr>
          </a:lstStyle>
          <a:p>
            <a:fld id="{B03B318F-DCD9-4300-8D6C-27366D417958}" type="datetime1">
              <a:rPr lang="en-US" smtClean="0"/>
              <a:t>10/21/2025</a:t>
            </a:fld>
            <a:endParaRPr lang="en-US"/>
          </a:p>
        </p:txBody>
      </p:sp>
      <p:sp>
        <p:nvSpPr>
          <p:cNvPr id="4" name="Content Placeholder 3"/>
          <p:cNvSpPr>
            <a:spLocks noGrp="1"/>
          </p:cNvSpPr>
          <p:nvPr>
            <p:ph sz="half" idx="2" hasCustomPrompt="1"/>
          </p:nvPr>
        </p:nvSpPr>
        <p:spPr>
          <a:xfrm>
            <a:off x="677333" y="1600202"/>
            <a:ext cx="11213630" cy="4589463"/>
          </a:xfrm>
        </p:spPr>
        <p:txBody>
          <a:bodyPr anchor="ctr">
            <a:normAutofit/>
          </a:bodyPr>
          <a:lstStyle>
            <a:lvl1pPr marL="0" indent="0">
              <a:buNone/>
              <a:defRPr sz="3161" baseline="0"/>
            </a:lvl1pPr>
            <a:lvl2pPr marL="391993" indent="0">
              <a:buNone/>
              <a:defRPr/>
            </a:lvl2pPr>
            <a:lvl3pPr marL="732244" indent="0">
              <a:buNone/>
              <a:defRPr/>
            </a:lvl3pPr>
            <a:lvl4pPr marL="1074062" indent="0">
              <a:buNone/>
              <a:defRPr/>
            </a:lvl4pPr>
            <a:lvl5pPr marL="1414312" indent="0">
              <a:buNone/>
              <a:defRPr/>
            </a:lvl5pPr>
          </a:lstStyle>
          <a:p>
            <a:pPr lvl="0"/>
            <a:r>
              <a:rPr lang="en-US"/>
              <a:t>Add text or other object </a:t>
            </a:r>
            <a:br>
              <a:rPr lang="en-US"/>
            </a:br>
            <a:r>
              <a:rPr lang="en-US"/>
              <a:t>by clicking an icon. </a:t>
            </a:r>
          </a:p>
        </p:txBody>
      </p:sp>
      <p:sp>
        <p:nvSpPr>
          <p:cNvPr id="18" name="bluebar"/>
          <p:cNvSpPr/>
          <p:nvPr userDrawn="1"/>
        </p:nvSpPr>
        <p:spPr>
          <a:xfrm>
            <a:off x="0" y="1216660"/>
            <a:ext cx="1219200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1" name="Rectangle 20"/>
          <p:cNvSpPr/>
          <p:nvPr userDrawn="1"/>
        </p:nvSpPr>
        <p:spPr>
          <a:xfrm>
            <a:off x="0" y="0"/>
            <a:ext cx="121920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 name="Title 3"/>
          <p:cNvSpPr>
            <a:spLocks noGrp="1"/>
          </p:cNvSpPr>
          <p:nvPr userDrawn="1">
            <p:ph type="title" hasCustomPrompt="1"/>
          </p:nvPr>
        </p:nvSpPr>
        <p:spPr bwMode="gray">
          <a:xfrm>
            <a:off x="0" y="2"/>
            <a:ext cx="11552296" cy="1210309"/>
          </a:xfrm>
          <a:solidFill>
            <a:schemeClr val="accent1"/>
          </a:solidFill>
          <a:ln>
            <a:noFill/>
          </a:ln>
        </p:spPr>
        <p:txBody>
          <a:bodyPr anchor="ctr">
            <a:normAutofit/>
          </a:bodyPr>
          <a:lstStyle>
            <a:lvl1pPr algn="r">
              <a:defRPr sz="3556">
                <a:solidFill>
                  <a:schemeClr val="bg2"/>
                </a:solidFill>
              </a:defRPr>
            </a:lvl1pPr>
          </a:lstStyle>
          <a:p>
            <a:r>
              <a:rPr lang="en-US"/>
              <a:t>Title - 1 column slide</a:t>
            </a:r>
          </a:p>
        </p:txBody>
      </p:sp>
    </p:spTree>
    <p:extLst>
      <p:ext uri="{BB962C8B-B14F-4D97-AF65-F5344CB8AC3E}">
        <p14:creationId xmlns:p14="http://schemas.microsoft.com/office/powerpoint/2010/main" val="668031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oxed)">
    <p:bg bwMode="auto">
      <p:bgPr>
        <a:solidFill>
          <a:srgbClr val="E8E8E8"/>
        </a:solidFill>
        <a:effectLst/>
      </p:bgPr>
    </p:bg>
    <p:spTree>
      <p:nvGrpSpPr>
        <p:cNvPr id="1" name=""/>
        <p:cNvGrpSpPr/>
        <p:nvPr/>
      </p:nvGrpSpPr>
      <p:grpSpPr>
        <a:xfrm>
          <a:off x="0" y="0"/>
          <a:ext cx="0" cy="0"/>
          <a:chOff x="0" y="0"/>
          <a:chExt cx="0" cy="0"/>
        </a:xfrm>
      </p:grpSpPr>
      <p:sp>
        <p:nvSpPr>
          <p:cNvPr id="15"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4"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2" name="Rectangle 1"/>
          <p:cNvSpPr/>
          <p:nvPr userDrawn="1"/>
        </p:nvSpPr>
        <p:spPr>
          <a:xfrm>
            <a:off x="838200" y="1335281"/>
            <a:ext cx="10515600" cy="484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3"/>
          <p:cNvSpPr>
            <a:spLocks noGrp="1"/>
          </p:cNvSpPr>
          <p:nvPr>
            <p:ph idx="1"/>
          </p:nvPr>
        </p:nvSpPr>
        <p:spPr bwMode="gray">
          <a:xfrm>
            <a:off x="838200" y="1335281"/>
            <a:ext cx="10515600" cy="4841683"/>
          </a:xfrm>
          <a:noFill/>
        </p:spPr>
        <p:txBody>
          <a:bodyPr lIns="182880" tIns="182880" rIns="182880" bIns="182880"/>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7"/>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4"/>
          <p:cNvSpPr>
            <a:spLocks noGrp="1"/>
          </p:cNvSpPr>
          <p:nvPr>
            <p:ph type="dt" sz="half" idx="10"/>
          </p:nvPr>
        </p:nvSpPr>
        <p:spPr bwMode="black"/>
        <p:txBody>
          <a:bodyPr/>
          <a:lstStyle/>
          <a:p>
            <a:fld id="{9A198C9B-0587-4A1E-9E03-E4C9FE222F08}" type="datetime1">
              <a:rPr lang="en-US" smtClean="0"/>
              <a:t>10/21/2025</a:t>
            </a:fld>
            <a:endParaRPr lang="en-US"/>
          </a:p>
        </p:txBody>
      </p:sp>
      <p:sp>
        <p:nvSpPr>
          <p:cNvPr id="11" name="Footer Placeholder 5"/>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6" name="Slide Number Placeholder 6"/>
          <p:cNvSpPr>
            <a:spLocks noGrp="1"/>
          </p:cNvSpPr>
          <p:nvPr>
            <p:ph type="sldNum" sz="quarter" idx="12"/>
          </p:nvPr>
        </p:nvSpPr>
        <p:spPr bwMode="black"/>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858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Split Boxed)">
    <p:bg bwMode="auto">
      <p:bgPr>
        <a:solidFill>
          <a:srgbClr val="E8E8E8"/>
        </a:solidFill>
        <a:effectLst/>
      </p:bgPr>
    </p:bg>
    <p:spTree>
      <p:nvGrpSpPr>
        <p:cNvPr id="1" name=""/>
        <p:cNvGrpSpPr/>
        <p:nvPr/>
      </p:nvGrpSpPr>
      <p:grpSpPr>
        <a:xfrm>
          <a:off x="0" y="0"/>
          <a:ext cx="0" cy="0"/>
          <a:chOff x="0" y="0"/>
          <a:chExt cx="0" cy="0"/>
        </a:xfrm>
      </p:grpSpPr>
      <p:sp>
        <p:nvSpPr>
          <p:cNvPr id="16" name="Rectangle 1"/>
          <p:cNvSpPr/>
          <p:nvPr userDrawn="1"/>
        </p:nvSpPr>
        <p:spPr bwMode="black">
          <a:xfrm>
            <a:off x="0" y="-128"/>
            <a:ext cx="12188952" cy="1216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5" name="Title 2"/>
          <p:cNvSpPr>
            <a:spLocks noGrp="1"/>
          </p:cNvSpPr>
          <p:nvPr>
            <p:ph type="title"/>
          </p:nvPr>
        </p:nvSpPr>
        <p:spPr bwMode="white">
          <a:xfrm>
            <a:off x="838200" y="-1"/>
            <a:ext cx="10515600" cy="1216025"/>
          </a:xfrm>
          <a:noFill/>
        </p:spPr>
        <p:txBody>
          <a:bodyPr lIns="0" rIns="0">
            <a:normAutofit/>
          </a:bodyPr>
          <a:lstStyle>
            <a:lvl1pPr algn="r">
              <a:defRPr sz="3600">
                <a:solidFill>
                  <a:schemeClr val="bg1"/>
                </a:solidFill>
              </a:defRPr>
            </a:lvl1pPr>
          </a:lstStyle>
          <a:p>
            <a:r>
              <a:rPr lang="en-US"/>
              <a:t>Click to edit Master title style</a:t>
            </a:r>
          </a:p>
        </p:txBody>
      </p:sp>
      <p:sp>
        <p:nvSpPr>
          <p:cNvPr id="10" name="Rectangle 9"/>
          <p:cNvSpPr/>
          <p:nvPr userDrawn="1"/>
        </p:nvSpPr>
        <p:spPr>
          <a:xfrm>
            <a:off x="838200" y="1594624"/>
            <a:ext cx="5181600" cy="4582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3"/>
          <p:cNvSpPr>
            <a:spLocks noGrp="1"/>
          </p:cNvSpPr>
          <p:nvPr>
            <p:ph sz="half" idx="1"/>
          </p:nvPr>
        </p:nvSpPr>
        <p:spPr bwMode="gray">
          <a:xfrm>
            <a:off x="838200" y="1594624"/>
            <a:ext cx="5181600" cy="4582339"/>
          </a:xfrm>
          <a:no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6172200" y="1594624"/>
            <a:ext cx="5181600" cy="4582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4"/>
          <p:cNvSpPr>
            <a:spLocks noGrp="1"/>
          </p:cNvSpPr>
          <p:nvPr>
            <p:ph sz="half" idx="2"/>
          </p:nvPr>
        </p:nvSpPr>
        <p:spPr bwMode="gray">
          <a:xfrm>
            <a:off x="6172200" y="1594624"/>
            <a:ext cx="5181600" cy="4582339"/>
          </a:xfrm>
          <a:no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5"/>
          <p:cNvSpPr>
            <a:spLocks noGrp="1"/>
          </p:cNvSpPr>
          <p:nvPr>
            <p:ph type="dt" sz="half" idx="10"/>
          </p:nvPr>
        </p:nvSpPr>
        <p:spPr bwMode="black"/>
        <p:txBody>
          <a:bodyPr/>
          <a:lstStyle/>
          <a:p>
            <a:fld id="{5485A5BA-A5F9-4138-9E4B-FFD626F6437A}" type="datetime1">
              <a:rPr lang="en-US" smtClean="0"/>
              <a:t>10/21/2025</a:t>
            </a:fld>
            <a:endParaRPr lang="en-US"/>
          </a:p>
        </p:txBody>
      </p:sp>
      <p:sp>
        <p:nvSpPr>
          <p:cNvPr id="11" name="Footer Placeholder 6"/>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7" name="Slide Number Placeholder 7"/>
          <p:cNvSpPr>
            <a:spLocks noGrp="1"/>
          </p:cNvSpPr>
          <p:nvPr>
            <p:ph type="sldNum" sz="quarter" idx="12"/>
          </p:nvPr>
        </p:nvSpPr>
        <p:spPr bwMode="black"/>
        <p:txBody>
          <a:bodyPr/>
          <a:lstStyle/>
          <a:p>
            <a:fld id="{48F63A3B-78C7-47BE-AE5E-E10140E04643}" type="slidenum">
              <a:rPr lang="en-US" smtClean="0"/>
              <a:t>‹#›</a:t>
            </a:fld>
            <a:endParaRPr lang="en-US"/>
          </a:p>
        </p:txBody>
      </p:sp>
      <p:sp>
        <p:nvSpPr>
          <p:cNvPr id="9" name="Rectangle 8"/>
          <p:cNvSpPr/>
          <p:nvPr userDrawn="1"/>
        </p:nvSpPr>
        <p:spPr bwMode="auto">
          <a:xfrm>
            <a:off x="0" y="1216025"/>
            <a:ext cx="12192000" cy="119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53801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olid White)">
    <p:bg bwMode="gray">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bwMode="black">
          <a:xfrm>
            <a:off x="838200" y="-1"/>
            <a:ext cx="10515600" cy="1216025"/>
          </a:xfrm>
          <a:noFill/>
        </p:spPr>
        <p:txBody>
          <a:bodyPr lIns="0" rIns="0">
            <a:normAutofit/>
          </a:bodyPr>
          <a:lstStyle>
            <a:lvl1pPr algn="r">
              <a:defRPr sz="3600">
                <a:solidFill>
                  <a:schemeClr val="tx1"/>
                </a:solidFill>
              </a:defRPr>
            </a:lvl1pPr>
          </a:lstStyle>
          <a:p>
            <a:r>
              <a:rPr lang="en-US"/>
              <a:t>Click to edit Master title style</a:t>
            </a:r>
          </a:p>
        </p:txBody>
      </p:sp>
      <p:sp>
        <p:nvSpPr>
          <p:cNvPr id="5" name="Content Placeholder 2"/>
          <p:cNvSpPr>
            <a:spLocks noGrp="1"/>
          </p:cNvSpPr>
          <p:nvPr>
            <p:ph sz="quarter" idx="10"/>
          </p:nvPr>
        </p:nvSpPr>
        <p:spPr bwMode="gray">
          <a:xfrm>
            <a:off x="838200" y="1366345"/>
            <a:ext cx="10515600" cy="4788393"/>
          </a:xfrm>
          <a:noFill/>
        </p:spPr>
        <p:txBody>
          <a:bodyPr lIns="91440" tIns="45720" rIns="91440" bIns="4572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bwMode="black">
          <a:xfrm>
            <a:off x="838200" y="6356350"/>
            <a:ext cx="1358590" cy="365125"/>
          </a:xfrm>
        </p:spPr>
        <p:txBody>
          <a:bodyPr/>
          <a:lstStyle/>
          <a:p>
            <a:fld id="{66C283A4-7960-4BFD-B3A5-A2CC5BB2A473}" type="datetime1">
              <a:rPr lang="en-US" smtClean="0"/>
              <a:t>10/21/2025</a:t>
            </a:fld>
            <a:endParaRPr lang="en-US"/>
          </a:p>
        </p:txBody>
      </p:sp>
      <p:sp>
        <p:nvSpPr>
          <p:cNvPr id="7" name="Footer Placeholder 4"/>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9" name="Slide Number Placeholder 5"/>
          <p:cNvSpPr>
            <a:spLocks noGrp="1"/>
          </p:cNvSpPr>
          <p:nvPr>
            <p:ph type="sldNum" sz="quarter" idx="12"/>
          </p:nvPr>
        </p:nvSpPr>
        <p:spPr bwMode="black">
          <a:xfrm>
            <a:off x="9891132" y="6356350"/>
            <a:ext cx="1462668"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597657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bwMode="black">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bwMode="black">
          <a:xfrm>
            <a:off x="838200" y="6356350"/>
            <a:ext cx="1358590" cy="365125"/>
          </a:xfrm>
          <a:prstGeom prst="rect">
            <a:avLst/>
          </a:prstGeom>
        </p:spPr>
        <p:txBody>
          <a:bodyPr vert="horz" lIns="91440" tIns="45720" rIns="91440" bIns="45720" rtlCol="0" anchor="ctr"/>
          <a:lstStyle>
            <a:lvl1pPr algn="l">
              <a:defRPr sz="1200">
                <a:solidFill>
                  <a:schemeClr val="tx2"/>
                </a:solidFill>
              </a:defRPr>
            </a:lvl1pPr>
          </a:lstStyle>
          <a:p>
            <a:fld id="{068C556E-7101-4471-A958-3911E20944AB}" type="datetime1">
              <a:rPr lang="en-US" smtClean="0"/>
              <a:t>10/21/2025</a:t>
            </a:fld>
            <a:endParaRPr lang="en-US"/>
          </a:p>
        </p:txBody>
      </p:sp>
      <p:sp>
        <p:nvSpPr>
          <p:cNvPr id="12" name="Footer Placeholder 4"/>
          <p:cNvSpPr>
            <a:spLocks noGrp="1"/>
          </p:cNvSpPr>
          <p:nvPr>
            <p:ph type="ftr" sz="quarter" idx="3"/>
          </p:nvPr>
        </p:nvSpPr>
        <p:spPr bwMode="black">
          <a:xfrm>
            <a:off x="3302177" y="6356349"/>
            <a:ext cx="5587647" cy="365125"/>
          </a:xfrm>
          <a:prstGeom prst="rect">
            <a:avLst/>
          </a:prstGeom>
        </p:spPr>
        <p:txBody>
          <a:bodyPr anchor="ctr"/>
          <a:lstStyle>
            <a:lvl1pPr algn="ctr">
              <a:defRPr sz="1200">
                <a:solidFill>
                  <a:schemeClr val="tx2"/>
                </a:solidFill>
              </a:defRPr>
            </a:lvl1pPr>
          </a:lstStyle>
          <a:p>
            <a:r>
              <a:rPr lang="en-US"/>
              <a:t>health.state.mn.us</a:t>
            </a:r>
          </a:p>
        </p:txBody>
      </p:sp>
      <p:sp>
        <p:nvSpPr>
          <p:cNvPr id="6" name="Slide Number Placeholder 5"/>
          <p:cNvSpPr>
            <a:spLocks noGrp="1"/>
          </p:cNvSpPr>
          <p:nvPr>
            <p:ph type="sldNum" sz="quarter" idx="4"/>
          </p:nvPr>
        </p:nvSpPr>
        <p:spPr bwMode="black">
          <a:xfrm>
            <a:off x="9891132" y="6356350"/>
            <a:ext cx="1462668" cy="365125"/>
          </a:xfrm>
          <a:prstGeom prst="rect">
            <a:avLst/>
          </a:prstGeom>
        </p:spPr>
        <p:txBody>
          <a:bodyPr vert="horz" lIns="91440" tIns="45720" rIns="91440" bIns="45720" rtlCol="0" anchor="ctr"/>
          <a:lstStyle>
            <a:lvl1pPr algn="r">
              <a:defRPr sz="1200">
                <a:solidFill>
                  <a:schemeClr val="tx2"/>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77062332"/>
      </p:ext>
    </p:extLst>
  </p:cSld>
  <p:clrMap bg1="lt1" tx1="dk1" bg2="lt2" tx2="dk2" accent1="accent1" accent2="accent2" accent3="accent3" accent4="accent4" accent5="accent5" accent6="accent6" hlink="hlink" folHlink="folHlink"/>
  <p:sldLayoutIdLst>
    <p:sldLayoutId id="2147483799" r:id="rId1"/>
    <p:sldLayoutId id="2147483788" r:id="rId2"/>
    <p:sldLayoutId id="2147483787" r:id="rId3"/>
    <p:sldLayoutId id="2147483711" r:id="rId4"/>
    <p:sldLayoutId id="2147483712" r:id="rId5"/>
    <p:sldLayoutId id="2147483790" r:id="rId6"/>
    <p:sldLayoutId id="2147483789" r:id="rId7"/>
    <p:sldLayoutId id="2147483714" r:id="rId8"/>
    <p:sldLayoutId id="2147483780" r:id="rId9"/>
    <p:sldLayoutId id="2147483773" r:id="rId10"/>
    <p:sldLayoutId id="2147483800" r:id="rId11"/>
    <p:sldLayoutId id="2147483688" r:id="rId12"/>
    <p:sldLayoutId id="2147483826" r:id="rId13"/>
    <p:sldLayoutId id="2147483801" r:id="rId14"/>
    <p:sldLayoutId id="2147483802" r:id="rId15"/>
    <p:sldLayoutId id="2147483803" r:id="rId16"/>
    <p:sldLayoutId id="2147483843" r:id="rId17"/>
    <p:sldLayoutId id="2147483844" r:id="rId18"/>
    <p:sldLayoutId id="2147483767" r:id="rId19"/>
    <p:sldLayoutId id="2147483771" r:id="rId20"/>
    <p:sldLayoutId id="2147483772" r:id="rId21"/>
    <p:sldLayoutId id="2147483820" r:id="rId22"/>
    <p:sldLayoutId id="2147483769" r:id="rId23"/>
    <p:sldLayoutId id="2147483770" r:id="rId24"/>
    <p:sldLayoutId id="2147483829" r:id="rId25"/>
    <p:sldLayoutId id="2147483732" r:id="rId26"/>
    <p:sldLayoutId id="2147483794" r:id="rId27"/>
    <p:sldLayoutId id="2147483733" r:id="rId28"/>
    <p:sldLayoutId id="2147483821" r:id="rId29"/>
    <p:sldLayoutId id="2147483805" r:id="rId30"/>
    <p:sldLayoutId id="2147483806" r:id="rId31"/>
    <p:sldLayoutId id="2147483822" r:id="rId32"/>
    <p:sldLayoutId id="2147483750" r:id="rId33"/>
    <p:sldLayoutId id="2147483765" r:id="rId34"/>
    <p:sldLayoutId id="2147483823" r:id="rId35"/>
    <p:sldLayoutId id="2147483809" r:id="rId36"/>
    <p:sldLayoutId id="2147483808" r:id="rId37"/>
    <p:sldLayoutId id="2147483824" r:id="rId38"/>
    <p:sldLayoutId id="2147483781" r:id="rId39"/>
    <p:sldLayoutId id="2147483825" r:id="rId40"/>
    <p:sldLayoutId id="2147483807" r:id="rId41"/>
    <p:sldLayoutId id="2147483838" r:id="rId42"/>
    <p:sldLayoutId id="2147483832" r:id="rId43"/>
    <p:sldLayoutId id="2147483830" r:id="rId44"/>
    <p:sldLayoutId id="2147483837" r:id="rId45"/>
    <p:sldLayoutId id="2147483831" r:id="rId46"/>
    <p:sldLayoutId id="2147483836" r:id="rId47"/>
    <p:sldLayoutId id="2147483833" r:id="rId48"/>
    <p:sldLayoutId id="2147483842" r:id="rId49"/>
    <p:sldLayoutId id="2147483841" r:id="rId50"/>
    <p:sldLayoutId id="2147483738" r:id="rId51"/>
    <p:sldLayoutId id="2147483739" r:id="rId52"/>
    <p:sldLayoutId id="2147483754" r:id="rId53"/>
    <p:sldLayoutId id="2147483755" r:id="rId54"/>
    <p:sldLayoutId id="2147483759" r:id="rId55"/>
    <p:sldLayoutId id="2147483753" r:id="rId56"/>
    <p:sldLayoutId id="2147483763" r:id="rId57"/>
    <p:sldLayoutId id="2147483762" r:id="rId58"/>
    <p:sldLayoutId id="2147483797" r:id="rId59"/>
    <p:sldLayoutId id="2147483827" r:id="rId60"/>
    <p:sldLayoutId id="2147483845" r:id="rId6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1000"/>
        </a:spcAft>
        <a:buClr>
          <a:schemeClr val="accent1"/>
        </a:buClr>
        <a:buFont typeface="Arial" panose="020B0604020202020204" pitchFamily="34" charset="0"/>
        <a:buChar char="•"/>
        <a:defRPr sz="25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21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rpsychologist.com/d3/nh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https://journal.r-project.org/articles/RJ-2022-020/"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ryansafner.shinyapps.io/ols_estimation_by_min_sse/"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18/10/relationships/comments" Target="../comments/modernComment_3BF_2BA3A365.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microsoft.com/office/2018/10/relationships/comments" Target="../comments/modernComment_39D_7DE1AFE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65A7-62DD-4578-91EA-8DCA0DE2B5B2}"/>
              </a:ext>
            </a:extLst>
          </p:cNvPr>
          <p:cNvSpPr>
            <a:spLocks noGrp="1"/>
          </p:cNvSpPr>
          <p:nvPr>
            <p:ph type="ctrTitle"/>
          </p:nvPr>
        </p:nvSpPr>
        <p:spPr/>
        <p:txBody>
          <a:bodyPr/>
          <a:lstStyle/>
          <a:p>
            <a:r>
              <a:rPr lang="en-US" dirty="0" err="1"/>
              <a:t>RCamp</a:t>
            </a:r>
            <a:r>
              <a:rPr lang="en-US" dirty="0"/>
              <a:t>: Introductory Applied Statistics</a:t>
            </a:r>
            <a:endParaRPr lang="en-US" dirty="0">
              <a:ea typeface="Calibri"/>
              <a:cs typeface="Calibri"/>
            </a:endParaRPr>
          </a:p>
        </p:txBody>
      </p:sp>
      <p:sp>
        <p:nvSpPr>
          <p:cNvPr id="3" name="Text Placeholder 2">
            <a:extLst>
              <a:ext uri="{FF2B5EF4-FFF2-40B4-BE49-F238E27FC236}">
                <a16:creationId xmlns:a16="http://schemas.microsoft.com/office/drawing/2014/main" id="{09B9D68D-0549-4BF2-B6AE-C8BCEB2BFD79}"/>
              </a:ext>
            </a:extLst>
          </p:cNvPr>
          <p:cNvSpPr>
            <a:spLocks noGrp="1"/>
          </p:cNvSpPr>
          <p:nvPr>
            <p:ph type="body" sz="quarter" idx="17"/>
          </p:nvPr>
        </p:nvSpPr>
        <p:spPr>
          <a:xfrm>
            <a:off x="838200" y="5387784"/>
            <a:ext cx="10515600" cy="1367331"/>
          </a:xfrm>
        </p:spPr>
        <p:txBody>
          <a:bodyPr vert="horz" lIns="91440" tIns="45720" rIns="91440" bIns="45720" rtlCol="0" anchor="t">
            <a:noAutofit/>
          </a:bodyPr>
          <a:lstStyle/>
          <a:p>
            <a:pPr>
              <a:spcAft>
                <a:spcPts val="0"/>
              </a:spcAft>
            </a:pPr>
            <a:endParaRPr lang="en-US" dirty="0">
              <a:ea typeface="Calibri"/>
              <a:cs typeface="Calibri"/>
            </a:endParaRPr>
          </a:p>
          <a:p>
            <a:pPr>
              <a:spcAft>
                <a:spcPts val="0"/>
              </a:spcAft>
            </a:pPr>
            <a:endParaRPr lang="en-US" dirty="0">
              <a:ea typeface="+mn-lt"/>
              <a:cs typeface="+mn-lt"/>
            </a:endParaRPr>
          </a:p>
        </p:txBody>
      </p:sp>
    </p:spTree>
    <p:extLst>
      <p:ext uri="{BB962C8B-B14F-4D97-AF65-F5344CB8AC3E}">
        <p14:creationId xmlns:p14="http://schemas.microsoft.com/office/powerpoint/2010/main" val="4005918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65477-0342-C2DE-CF57-9E44D49FB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7732F-E46C-50A4-FDDE-3830956AFF30}"/>
              </a:ext>
            </a:extLst>
          </p:cNvPr>
          <p:cNvSpPr>
            <a:spLocks noGrp="1"/>
          </p:cNvSpPr>
          <p:nvPr>
            <p:ph type="title"/>
          </p:nvPr>
        </p:nvSpPr>
        <p:spPr/>
        <p:txBody>
          <a:bodyPr/>
          <a:lstStyle/>
          <a:p>
            <a:r>
              <a:rPr lang="en-US" dirty="0"/>
              <a:t>Skew, Standard Deviation, and Kurtosis</a:t>
            </a:r>
          </a:p>
        </p:txBody>
      </p:sp>
      <p:sp>
        <p:nvSpPr>
          <p:cNvPr id="5" name="Date Placeholder 4">
            <a:extLst>
              <a:ext uri="{FF2B5EF4-FFF2-40B4-BE49-F238E27FC236}">
                <a16:creationId xmlns:a16="http://schemas.microsoft.com/office/drawing/2014/main" id="{599346F0-1106-84DA-4F9B-6B5ED5448F80}"/>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6" name="Footer Placeholder 5">
            <a:extLst>
              <a:ext uri="{FF2B5EF4-FFF2-40B4-BE49-F238E27FC236}">
                <a16:creationId xmlns:a16="http://schemas.microsoft.com/office/drawing/2014/main" id="{F7CF567C-6390-07DC-E975-7C63B820C5AD}"/>
              </a:ext>
            </a:extLst>
          </p:cNvPr>
          <p:cNvSpPr>
            <a:spLocks noGrp="1"/>
          </p:cNvSpPr>
          <p:nvPr>
            <p:ph type="ftr" sz="quarter" idx="3"/>
          </p:nvPr>
        </p:nvSpPr>
        <p:spPr/>
        <p:txBody>
          <a:bodyPr/>
          <a:lstStyle/>
          <a:p>
            <a:r>
              <a:rPr lang="en-US"/>
              <a:t>health.state.mn.us</a:t>
            </a:r>
          </a:p>
        </p:txBody>
      </p:sp>
      <p:sp>
        <p:nvSpPr>
          <p:cNvPr id="7" name="Slide Number Placeholder 6">
            <a:extLst>
              <a:ext uri="{FF2B5EF4-FFF2-40B4-BE49-F238E27FC236}">
                <a16:creationId xmlns:a16="http://schemas.microsoft.com/office/drawing/2014/main" id="{734F5156-1455-819E-A216-ECBF44EE1DDB}"/>
              </a:ext>
            </a:extLst>
          </p:cNvPr>
          <p:cNvSpPr>
            <a:spLocks noGrp="1"/>
          </p:cNvSpPr>
          <p:nvPr>
            <p:ph type="sldNum" sz="quarter" idx="12"/>
          </p:nvPr>
        </p:nvSpPr>
        <p:spPr/>
        <p:txBody>
          <a:bodyPr/>
          <a:lstStyle/>
          <a:p>
            <a:fld id="{48F63A3B-78C7-47BE-AE5E-E10140E04643}" type="slidenum">
              <a:rPr lang="en-US" smtClean="0"/>
              <a:t>10</a:t>
            </a:fld>
            <a:endParaRPr lang="en-US"/>
          </a:p>
        </p:txBody>
      </p:sp>
      <p:pic>
        <p:nvPicPr>
          <p:cNvPr id="8" name="Picture 7">
            <a:extLst>
              <a:ext uri="{FF2B5EF4-FFF2-40B4-BE49-F238E27FC236}">
                <a16:creationId xmlns:a16="http://schemas.microsoft.com/office/drawing/2014/main" id="{9BF7D290-CFFA-7327-04BB-C1B4CA8B44CA}"/>
              </a:ext>
            </a:extLst>
          </p:cNvPr>
          <p:cNvPicPr>
            <a:picLocks noChangeAspect="1"/>
          </p:cNvPicPr>
          <p:nvPr/>
        </p:nvPicPr>
        <p:blipFill>
          <a:blip r:embed="rId2"/>
          <a:stretch>
            <a:fillRect/>
          </a:stretch>
        </p:blipFill>
        <p:spPr>
          <a:xfrm>
            <a:off x="1738085" y="1412584"/>
            <a:ext cx="8257126" cy="2662685"/>
          </a:xfrm>
          <a:prstGeom prst="rect">
            <a:avLst/>
          </a:prstGeom>
        </p:spPr>
      </p:pic>
      <p:pic>
        <p:nvPicPr>
          <p:cNvPr id="1028" name="Picture 4" descr="undefined">
            <a:extLst>
              <a:ext uri="{FF2B5EF4-FFF2-40B4-BE49-F238E27FC236}">
                <a16:creationId xmlns:a16="http://schemas.microsoft.com/office/drawing/2014/main" id="{79AEF63E-0F53-FA10-E07F-0B2573277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3334" y="4311875"/>
            <a:ext cx="3022775" cy="22670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A4DC725-42D6-FF6E-2E01-27D6C97C21F9}"/>
              </a:ext>
            </a:extLst>
          </p:cNvPr>
          <p:cNvSpPr txBox="1"/>
          <p:nvPr/>
        </p:nvSpPr>
        <p:spPr>
          <a:xfrm>
            <a:off x="6438637" y="4075269"/>
            <a:ext cx="4438340" cy="369332"/>
          </a:xfrm>
          <a:prstGeom prst="rect">
            <a:avLst/>
          </a:prstGeom>
          <a:noFill/>
        </p:spPr>
        <p:txBody>
          <a:bodyPr wrap="square" rtlCol="0">
            <a:spAutoFit/>
          </a:bodyPr>
          <a:lstStyle/>
          <a:p>
            <a:r>
              <a:rPr lang="en-US" dirty="0"/>
              <a:t>Various levels of kurtosis with the same </a:t>
            </a:r>
            <a:r>
              <a:rPr lang="en-US" dirty="0" err="1"/>
              <a:t>sd</a:t>
            </a:r>
            <a:endParaRPr lang="en-US" dirty="0"/>
          </a:p>
        </p:txBody>
      </p:sp>
      <p:pic>
        <p:nvPicPr>
          <p:cNvPr id="15" name="Picture 14">
            <a:extLst>
              <a:ext uri="{FF2B5EF4-FFF2-40B4-BE49-F238E27FC236}">
                <a16:creationId xmlns:a16="http://schemas.microsoft.com/office/drawing/2014/main" id="{5A623699-BA02-CB0F-C50B-304D4DCB6E5D}"/>
              </a:ext>
            </a:extLst>
          </p:cNvPr>
          <p:cNvPicPr>
            <a:picLocks noChangeAspect="1"/>
          </p:cNvPicPr>
          <p:nvPr/>
        </p:nvPicPr>
        <p:blipFill>
          <a:blip r:embed="rId4"/>
          <a:stretch>
            <a:fillRect/>
          </a:stretch>
        </p:blipFill>
        <p:spPr>
          <a:xfrm>
            <a:off x="1583897" y="4444600"/>
            <a:ext cx="4607671" cy="2006023"/>
          </a:xfrm>
          <a:prstGeom prst="rect">
            <a:avLst/>
          </a:prstGeom>
        </p:spPr>
      </p:pic>
      <p:sp>
        <p:nvSpPr>
          <p:cNvPr id="16" name="TextBox 15">
            <a:extLst>
              <a:ext uri="{FF2B5EF4-FFF2-40B4-BE49-F238E27FC236}">
                <a16:creationId xmlns:a16="http://schemas.microsoft.com/office/drawing/2014/main" id="{C7A2D826-5963-EFD1-6ED0-88613BE74D43}"/>
              </a:ext>
            </a:extLst>
          </p:cNvPr>
          <p:cNvSpPr txBox="1"/>
          <p:nvPr/>
        </p:nvSpPr>
        <p:spPr>
          <a:xfrm>
            <a:off x="1738085" y="4143178"/>
            <a:ext cx="4303261" cy="369332"/>
          </a:xfrm>
          <a:prstGeom prst="rect">
            <a:avLst/>
          </a:prstGeom>
          <a:noFill/>
        </p:spPr>
        <p:txBody>
          <a:bodyPr wrap="square" rtlCol="0">
            <a:spAutoFit/>
          </a:bodyPr>
          <a:lstStyle/>
          <a:p>
            <a:r>
              <a:rPr lang="en-US" dirty="0"/>
              <a:t>Various standard deviations</a:t>
            </a:r>
          </a:p>
        </p:txBody>
      </p:sp>
    </p:spTree>
    <p:extLst>
      <p:ext uri="{BB962C8B-B14F-4D97-AF65-F5344CB8AC3E}">
        <p14:creationId xmlns:p14="http://schemas.microsoft.com/office/powerpoint/2010/main" val="413032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9F0C-6753-27CB-EBD3-C456D32F6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3BEAB-BE44-1E45-DBBD-B3ED32D6773E}"/>
              </a:ext>
            </a:extLst>
          </p:cNvPr>
          <p:cNvSpPr>
            <a:spLocks noGrp="1"/>
          </p:cNvSpPr>
          <p:nvPr>
            <p:ph type="title"/>
          </p:nvPr>
        </p:nvSpPr>
        <p:spPr/>
        <p:txBody>
          <a:bodyPr/>
          <a:lstStyle/>
          <a:p>
            <a:r>
              <a:rPr lang="en-US" dirty="0"/>
              <a:t>Non-Normal Distribution</a:t>
            </a:r>
          </a:p>
        </p:txBody>
      </p:sp>
      <p:sp>
        <p:nvSpPr>
          <p:cNvPr id="5" name="Date Placeholder 4">
            <a:extLst>
              <a:ext uri="{FF2B5EF4-FFF2-40B4-BE49-F238E27FC236}">
                <a16:creationId xmlns:a16="http://schemas.microsoft.com/office/drawing/2014/main" id="{0749059A-4040-128A-AEA5-6146B4BB0C4A}"/>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6" name="Footer Placeholder 5">
            <a:extLst>
              <a:ext uri="{FF2B5EF4-FFF2-40B4-BE49-F238E27FC236}">
                <a16:creationId xmlns:a16="http://schemas.microsoft.com/office/drawing/2014/main" id="{E7B55054-1830-DD6E-F322-5294305B85B3}"/>
              </a:ext>
            </a:extLst>
          </p:cNvPr>
          <p:cNvSpPr>
            <a:spLocks noGrp="1"/>
          </p:cNvSpPr>
          <p:nvPr>
            <p:ph type="ftr" sz="quarter" idx="3"/>
          </p:nvPr>
        </p:nvSpPr>
        <p:spPr/>
        <p:txBody>
          <a:bodyPr/>
          <a:lstStyle/>
          <a:p>
            <a:r>
              <a:rPr lang="en-US"/>
              <a:t>health.state.mn.us</a:t>
            </a:r>
          </a:p>
        </p:txBody>
      </p:sp>
      <p:sp>
        <p:nvSpPr>
          <p:cNvPr id="7" name="Slide Number Placeholder 6">
            <a:extLst>
              <a:ext uri="{FF2B5EF4-FFF2-40B4-BE49-F238E27FC236}">
                <a16:creationId xmlns:a16="http://schemas.microsoft.com/office/drawing/2014/main" id="{5D167653-424A-598E-52EE-D46D3ADB54DA}"/>
              </a:ext>
            </a:extLst>
          </p:cNvPr>
          <p:cNvSpPr>
            <a:spLocks noGrp="1"/>
          </p:cNvSpPr>
          <p:nvPr>
            <p:ph type="sldNum" sz="quarter" idx="12"/>
          </p:nvPr>
        </p:nvSpPr>
        <p:spPr/>
        <p:txBody>
          <a:bodyPr/>
          <a:lstStyle/>
          <a:p>
            <a:fld id="{48F63A3B-78C7-47BE-AE5E-E10140E04643}" type="slidenum">
              <a:rPr lang="en-US" smtClean="0"/>
              <a:t>11</a:t>
            </a:fld>
            <a:endParaRPr lang="en-US"/>
          </a:p>
        </p:txBody>
      </p:sp>
      <p:sp>
        <p:nvSpPr>
          <p:cNvPr id="12" name="TextBox 11">
            <a:extLst>
              <a:ext uri="{FF2B5EF4-FFF2-40B4-BE49-F238E27FC236}">
                <a16:creationId xmlns:a16="http://schemas.microsoft.com/office/drawing/2014/main" id="{D6E379BC-E91F-33F2-1F6E-45FC002A10BD}"/>
              </a:ext>
            </a:extLst>
          </p:cNvPr>
          <p:cNvSpPr txBox="1"/>
          <p:nvPr/>
        </p:nvSpPr>
        <p:spPr>
          <a:xfrm>
            <a:off x="2415166" y="6148600"/>
            <a:ext cx="7946379" cy="253916"/>
          </a:xfrm>
          <a:prstGeom prst="rect">
            <a:avLst/>
          </a:prstGeom>
          <a:noFill/>
        </p:spPr>
        <p:txBody>
          <a:bodyPr wrap="square" rtlCol="0">
            <a:spAutoFit/>
          </a:bodyPr>
          <a:lstStyle/>
          <a:p>
            <a:r>
              <a:rPr lang="en-US" sz="1050" dirty="0"/>
              <a:t>https://leanscape.io/data-distributions-explained-what-are-the-different-types-of-distribution/</a:t>
            </a:r>
          </a:p>
        </p:txBody>
      </p:sp>
      <p:pic>
        <p:nvPicPr>
          <p:cNvPr id="4" name="Picture 3">
            <a:extLst>
              <a:ext uri="{FF2B5EF4-FFF2-40B4-BE49-F238E27FC236}">
                <a16:creationId xmlns:a16="http://schemas.microsoft.com/office/drawing/2014/main" id="{804688DE-D2DE-12FA-B3C8-B3E69C6E3D98}"/>
              </a:ext>
            </a:extLst>
          </p:cNvPr>
          <p:cNvPicPr>
            <a:picLocks noChangeAspect="1"/>
          </p:cNvPicPr>
          <p:nvPr/>
        </p:nvPicPr>
        <p:blipFill>
          <a:blip r:embed="rId3"/>
          <a:stretch>
            <a:fillRect/>
          </a:stretch>
        </p:blipFill>
        <p:spPr>
          <a:xfrm>
            <a:off x="1612675" y="1586812"/>
            <a:ext cx="8610600" cy="4191000"/>
          </a:xfrm>
          <a:prstGeom prst="rect">
            <a:avLst/>
          </a:prstGeom>
        </p:spPr>
      </p:pic>
    </p:spTree>
    <p:extLst>
      <p:ext uri="{BB962C8B-B14F-4D97-AF65-F5344CB8AC3E}">
        <p14:creationId xmlns:p14="http://schemas.microsoft.com/office/powerpoint/2010/main" val="160594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8D60-4FBF-D9ED-5C24-7C615F20F42C}"/>
              </a:ext>
            </a:extLst>
          </p:cNvPr>
          <p:cNvSpPr>
            <a:spLocks noGrp="1"/>
          </p:cNvSpPr>
          <p:nvPr>
            <p:ph type="title"/>
          </p:nvPr>
        </p:nvSpPr>
        <p:spPr/>
        <p:txBody>
          <a:bodyPr/>
          <a:lstStyle/>
          <a:p>
            <a:r>
              <a:rPr lang="en-US"/>
              <a:t>Hypothesis Testing and P-value</a:t>
            </a:r>
          </a:p>
        </p:txBody>
      </p:sp>
      <p:sp>
        <p:nvSpPr>
          <p:cNvPr id="3" name="Content Placeholder 2">
            <a:extLst>
              <a:ext uri="{FF2B5EF4-FFF2-40B4-BE49-F238E27FC236}">
                <a16:creationId xmlns:a16="http://schemas.microsoft.com/office/drawing/2014/main" id="{1CD39011-E896-656D-41E8-272AE20026DE}"/>
              </a:ext>
            </a:extLst>
          </p:cNvPr>
          <p:cNvSpPr>
            <a:spLocks noGrp="1"/>
          </p:cNvSpPr>
          <p:nvPr>
            <p:ph idx="1"/>
          </p:nvPr>
        </p:nvSpPr>
        <p:spPr>
          <a:xfrm>
            <a:off x="192101" y="1383126"/>
            <a:ext cx="7899186" cy="5271247"/>
          </a:xfrm>
        </p:spPr>
        <p:txBody>
          <a:bodyPr vert="horz" lIns="91440" tIns="45720" rIns="91440" bIns="45720" rtlCol="0" anchor="t">
            <a:normAutofit fontScale="85000" lnSpcReduction="20000"/>
          </a:bodyPr>
          <a:lstStyle/>
          <a:p>
            <a:r>
              <a:rPr lang="en-US" i="0" dirty="0">
                <a:solidFill>
                  <a:schemeClr val="tx2"/>
                </a:solidFill>
                <a:effectLst/>
              </a:rPr>
              <a:t>For example, we want to know if the average height between two groups of people is different or not</a:t>
            </a:r>
            <a:endParaRPr lang="en-US" i="0" dirty="0">
              <a:solidFill>
                <a:schemeClr val="tx2"/>
              </a:solidFill>
              <a:effectLst/>
              <a:cs typeface="Calibri"/>
            </a:endParaRPr>
          </a:p>
          <a:p>
            <a:pPr lvl="1"/>
            <a:r>
              <a:rPr lang="en-US" dirty="0">
                <a:solidFill>
                  <a:schemeClr val="tx2"/>
                </a:solidFill>
              </a:rPr>
              <a:t>Null Hypothesis (</a:t>
            </a:r>
            <a:r>
              <a:rPr lang="en-US" dirty="0">
                <a:solidFill>
                  <a:schemeClr val="tx2"/>
                </a:solidFill>
                <a:effectLst/>
                <a:latin typeface="Inter"/>
              </a:rPr>
              <a:t>H</a:t>
            </a:r>
            <a:r>
              <a:rPr lang="en-US" baseline="-25000" dirty="0">
                <a:solidFill>
                  <a:schemeClr val="tx2"/>
                </a:solidFill>
                <a:effectLst/>
                <a:latin typeface="Inter"/>
              </a:rPr>
              <a:t>0</a:t>
            </a:r>
            <a:r>
              <a:rPr lang="en-US" dirty="0">
                <a:solidFill>
                  <a:schemeClr val="tx2"/>
                </a:solidFill>
              </a:rPr>
              <a:t>): There is no difference in average height between the two groups</a:t>
            </a:r>
            <a:endParaRPr lang="en-US" dirty="0">
              <a:solidFill>
                <a:schemeClr val="tx2"/>
              </a:solidFill>
              <a:cs typeface="Calibri"/>
            </a:endParaRPr>
          </a:p>
          <a:p>
            <a:pPr lvl="1"/>
            <a:r>
              <a:rPr lang="en-US" dirty="0">
                <a:solidFill>
                  <a:schemeClr val="tx2"/>
                </a:solidFill>
              </a:rPr>
              <a:t>Alternative Hypothesis (</a:t>
            </a:r>
            <a:r>
              <a:rPr lang="en-US" dirty="0">
                <a:solidFill>
                  <a:schemeClr val="tx2"/>
                </a:solidFill>
                <a:effectLst/>
                <a:latin typeface="Inter"/>
              </a:rPr>
              <a:t>H</a:t>
            </a:r>
            <a:r>
              <a:rPr lang="en-US" baseline="-25000" dirty="0">
                <a:solidFill>
                  <a:schemeClr val="tx2"/>
                </a:solidFill>
                <a:effectLst/>
                <a:latin typeface="Inter"/>
              </a:rPr>
              <a:t>A</a:t>
            </a:r>
            <a:r>
              <a:rPr lang="en-US" dirty="0">
                <a:solidFill>
                  <a:schemeClr val="tx2"/>
                </a:solidFill>
                <a:effectLst/>
                <a:latin typeface="Inter"/>
              </a:rPr>
              <a:t> or H</a:t>
            </a:r>
            <a:r>
              <a:rPr lang="en-US" baseline="-25000" dirty="0">
                <a:solidFill>
                  <a:schemeClr val="tx2"/>
                </a:solidFill>
                <a:effectLst/>
                <a:latin typeface="Inter"/>
              </a:rPr>
              <a:t>1</a:t>
            </a:r>
            <a:r>
              <a:rPr lang="en-US" dirty="0">
                <a:solidFill>
                  <a:schemeClr val="tx2"/>
                </a:solidFill>
              </a:rPr>
              <a:t>): There is a difference in average height between the two groups</a:t>
            </a:r>
            <a:endParaRPr lang="en-US" i="0" dirty="0">
              <a:solidFill>
                <a:schemeClr val="tx2"/>
              </a:solidFill>
              <a:effectLst/>
              <a:cs typeface="Calibri"/>
            </a:endParaRPr>
          </a:p>
          <a:p>
            <a:r>
              <a:rPr lang="en-US" i="0" dirty="0">
                <a:solidFill>
                  <a:schemeClr val="tx2"/>
                </a:solidFill>
                <a:effectLst/>
              </a:rPr>
              <a:t>P-value (probability value) tells us how likely is the difference in height that we see if the null hypothesis is true (there is actually no difference)</a:t>
            </a:r>
            <a:endParaRPr lang="en-US" i="0" dirty="0">
              <a:solidFill>
                <a:schemeClr val="tx2"/>
              </a:solidFill>
              <a:effectLst/>
              <a:cs typeface="Calibri"/>
            </a:endParaRPr>
          </a:p>
          <a:p>
            <a:pPr lvl="1"/>
            <a:r>
              <a:rPr lang="en-US" dirty="0">
                <a:solidFill>
                  <a:schemeClr val="tx2"/>
                </a:solidFill>
              </a:rPr>
              <a:t>A commonly accepted P-value for statistical significance is </a:t>
            </a:r>
            <a:r>
              <a:rPr lang="en-US" dirty="0"/>
              <a:t>equal to or </a:t>
            </a:r>
            <a:r>
              <a:rPr lang="en-US" dirty="0">
                <a:solidFill>
                  <a:schemeClr val="tx2"/>
                </a:solidFill>
              </a:rPr>
              <a:t>below </a:t>
            </a:r>
            <a:r>
              <a:rPr lang="en-US" dirty="0"/>
              <a:t>α</a:t>
            </a:r>
            <a:r>
              <a:rPr lang="ru-RU" dirty="0"/>
              <a:t> = </a:t>
            </a:r>
            <a:r>
              <a:rPr lang="en-US" dirty="0">
                <a:solidFill>
                  <a:schemeClr val="tx2"/>
                </a:solidFill>
              </a:rPr>
              <a:t>0.05 </a:t>
            </a:r>
            <a:endParaRPr lang="en-US" dirty="0">
              <a:solidFill>
                <a:schemeClr val="tx2"/>
              </a:solidFill>
              <a:cs typeface="Calibri"/>
            </a:endParaRPr>
          </a:p>
          <a:p>
            <a:pPr lvl="1"/>
            <a:r>
              <a:rPr lang="en-US" dirty="0">
                <a:solidFill>
                  <a:schemeClr val="tx2"/>
                </a:solidFill>
              </a:rPr>
              <a:t>That means that 5% of the time the height difference that you see would be there by random chance even if the null hypothesis was true (error rate you are willing to accept)</a:t>
            </a:r>
            <a:endParaRPr lang="en-US" dirty="0">
              <a:solidFill>
                <a:schemeClr val="tx2"/>
              </a:solidFill>
              <a:cs typeface="Calibri"/>
            </a:endParaRPr>
          </a:p>
          <a:p>
            <a:pPr lvl="1"/>
            <a:r>
              <a:rPr lang="en-US" dirty="0">
                <a:solidFill>
                  <a:schemeClr val="tx2"/>
                </a:solidFill>
              </a:rPr>
              <a:t>You are 95% confident that there is a statistical difference in height between the groups</a:t>
            </a:r>
            <a:endParaRPr lang="en-US" dirty="0">
              <a:solidFill>
                <a:schemeClr val="tx2"/>
              </a:solidFill>
              <a:cs typeface="Calibri"/>
            </a:endParaRPr>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FEB7424C-E165-A44E-1D66-200A9C5FA27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5D494C09-661F-4507-46D9-29CEB745A501}"/>
              </a:ext>
            </a:extLst>
          </p:cNvPr>
          <p:cNvSpPr>
            <a:spLocks noGrp="1"/>
          </p:cNvSpPr>
          <p:nvPr>
            <p:ph type="sldNum" sz="quarter" idx="12"/>
          </p:nvPr>
        </p:nvSpPr>
        <p:spPr/>
        <p:txBody>
          <a:bodyPr/>
          <a:lstStyle/>
          <a:p>
            <a:fld id="{48F63A3B-78C7-47BE-AE5E-E10140E04643}" type="slidenum">
              <a:rPr lang="en-US" smtClean="0"/>
              <a:t>12</a:t>
            </a:fld>
            <a:endParaRPr lang="en-US"/>
          </a:p>
        </p:txBody>
      </p:sp>
      <p:pic>
        <p:nvPicPr>
          <p:cNvPr id="7" name="Picture 6">
            <a:extLst>
              <a:ext uri="{FF2B5EF4-FFF2-40B4-BE49-F238E27FC236}">
                <a16:creationId xmlns:a16="http://schemas.microsoft.com/office/drawing/2014/main" id="{546671B8-20F1-E0A2-6BCB-5B96649AB3A8}"/>
              </a:ext>
            </a:extLst>
          </p:cNvPr>
          <p:cNvPicPr>
            <a:picLocks noChangeAspect="1"/>
          </p:cNvPicPr>
          <p:nvPr/>
        </p:nvPicPr>
        <p:blipFill>
          <a:blip r:embed="rId3"/>
          <a:stretch>
            <a:fillRect/>
          </a:stretch>
        </p:blipFill>
        <p:spPr>
          <a:xfrm>
            <a:off x="8492351" y="1498386"/>
            <a:ext cx="3507548" cy="4967728"/>
          </a:xfrm>
          <a:prstGeom prst="rect">
            <a:avLst/>
          </a:prstGeom>
        </p:spPr>
      </p:pic>
    </p:spTree>
    <p:extLst>
      <p:ext uri="{BB962C8B-B14F-4D97-AF65-F5344CB8AC3E}">
        <p14:creationId xmlns:p14="http://schemas.microsoft.com/office/powerpoint/2010/main" val="273211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79403-991E-0479-31D6-193A8C26E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047AA-31DD-7C96-351B-8E3F9CDA8700}"/>
              </a:ext>
            </a:extLst>
          </p:cNvPr>
          <p:cNvSpPr>
            <a:spLocks noGrp="1"/>
          </p:cNvSpPr>
          <p:nvPr>
            <p:ph type="title"/>
          </p:nvPr>
        </p:nvSpPr>
        <p:spPr/>
        <p:txBody>
          <a:bodyPr/>
          <a:lstStyle/>
          <a:p>
            <a:r>
              <a:rPr lang="en-US" dirty="0"/>
              <a:t>Error Types and Statistical Power</a:t>
            </a:r>
          </a:p>
        </p:txBody>
      </p:sp>
      <p:sp>
        <p:nvSpPr>
          <p:cNvPr id="3" name="Content Placeholder 2">
            <a:extLst>
              <a:ext uri="{FF2B5EF4-FFF2-40B4-BE49-F238E27FC236}">
                <a16:creationId xmlns:a16="http://schemas.microsoft.com/office/drawing/2014/main" id="{9BDD8268-7D90-AB95-4903-B7EFBD746F78}"/>
              </a:ext>
            </a:extLst>
          </p:cNvPr>
          <p:cNvSpPr>
            <a:spLocks noGrp="1"/>
          </p:cNvSpPr>
          <p:nvPr>
            <p:ph idx="1"/>
          </p:nvPr>
        </p:nvSpPr>
        <p:spPr>
          <a:xfrm>
            <a:off x="192101" y="1383126"/>
            <a:ext cx="4387293" cy="5271247"/>
          </a:xfrm>
        </p:spPr>
        <p:txBody>
          <a:bodyPr vert="horz" lIns="91440" tIns="45720" rIns="91440" bIns="45720" rtlCol="0" anchor="t">
            <a:normAutofit fontScale="92500" lnSpcReduction="10000"/>
          </a:bodyPr>
          <a:lstStyle/>
          <a:p>
            <a:r>
              <a:rPr lang="en-US" dirty="0"/>
              <a:t>Type I error: incorrectly reject </a:t>
            </a:r>
            <a:r>
              <a:rPr lang="en-US" dirty="0">
                <a:latin typeface="Inter"/>
              </a:rPr>
              <a:t>H</a:t>
            </a:r>
            <a:r>
              <a:rPr lang="en-US" baseline="-25000" dirty="0">
                <a:latin typeface="Inter"/>
              </a:rPr>
              <a:t>0</a:t>
            </a:r>
            <a:r>
              <a:rPr lang="en-US" dirty="0"/>
              <a:t> when it is true (false positive)</a:t>
            </a:r>
          </a:p>
          <a:p>
            <a:pPr lvl="1"/>
            <a:r>
              <a:rPr lang="en-US" dirty="0"/>
              <a:t>α is the probability of Type I error</a:t>
            </a:r>
          </a:p>
          <a:p>
            <a:r>
              <a:rPr lang="en-US" dirty="0"/>
              <a:t>Type II error: fail to reject </a:t>
            </a:r>
            <a:r>
              <a:rPr lang="en-US" dirty="0">
                <a:latin typeface="Inter"/>
              </a:rPr>
              <a:t>H</a:t>
            </a:r>
            <a:r>
              <a:rPr lang="en-US" baseline="-25000" dirty="0">
                <a:latin typeface="Inter"/>
              </a:rPr>
              <a:t>0</a:t>
            </a:r>
            <a:r>
              <a:rPr lang="en-US" dirty="0"/>
              <a:t> when it is false (false negative)</a:t>
            </a:r>
          </a:p>
          <a:p>
            <a:pPr lvl="1"/>
            <a:r>
              <a:rPr lang="en-US" dirty="0"/>
              <a:t>β is the probability of Type II error</a:t>
            </a:r>
          </a:p>
          <a:p>
            <a:r>
              <a:rPr lang="en-US" dirty="0"/>
              <a:t>Power = 1 − β</a:t>
            </a:r>
          </a:p>
          <a:p>
            <a:pPr lvl="1"/>
            <a:r>
              <a:rPr lang="en-US" dirty="0"/>
              <a:t>Probability that a test will correctly reject the </a:t>
            </a:r>
            <a:r>
              <a:rPr lang="en-US" dirty="0">
                <a:latin typeface="Inter"/>
              </a:rPr>
              <a:t>H</a:t>
            </a:r>
            <a:r>
              <a:rPr lang="en-US" baseline="-25000" dirty="0">
                <a:latin typeface="Inter"/>
              </a:rPr>
              <a:t>0</a:t>
            </a:r>
            <a:endParaRPr lang="en-US" dirty="0"/>
          </a:p>
          <a:p>
            <a:r>
              <a:rPr lang="en-US" dirty="0">
                <a:solidFill>
                  <a:schemeClr val="tx2"/>
                </a:solidFill>
                <a:cs typeface="Calibri"/>
              </a:rPr>
              <a:t>Visualization to explore:</a:t>
            </a:r>
            <a:r>
              <a:rPr lang="en-US" dirty="0">
                <a:cs typeface="Calibri"/>
              </a:rPr>
              <a:t> </a:t>
            </a:r>
          </a:p>
          <a:p>
            <a:pPr lvl="1"/>
            <a:r>
              <a:rPr lang="en-US" dirty="0">
                <a:cs typeface="Calibri"/>
                <a:hlinkClick r:id="rId3"/>
              </a:rPr>
              <a:t>https://rpsychologist.com/d3/nhst/</a:t>
            </a:r>
            <a:endParaRPr lang="en-US" dirty="0">
              <a:solidFill>
                <a:schemeClr val="tx2"/>
              </a:solidFill>
              <a:cs typeface="Calibri"/>
            </a:endParaRPr>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15834BA0-8DE6-84EA-B79A-59B92349007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41CCF1BD-C43C-CEB4-54E5-9882E5915C01}"/>
              </a:ext>
            </a:extLst>
          </p:cNvPr>
          <p:cNvSpPr>
            <a:spLocks noGrp="1"/>
          </p:cNvSpPr>
          <p:nvPr>
            <p:ph type="sldNum" sz="quarter" idx="12"/>
          </p:nvPr>
        </p:nvSpPr>
        <p:spPr/>
        <p:txBody>
          <a:bodyPr/>
          <a:lstStyle/>
          <a:p>
            <a:fld id="{48F63A3B-78C7-47BE-AE5E-E10140E04643}" type="slidenum">
              <a:rPr lang="en-US" smtClean="0"/>
              <a:t>13</a:t>
            </a:fld>
            <a:endParaRPr lang="en-US"/>
          </a:p>
        </p:txBody>
      </p:sp>
      <p:pic>
        <p:nvPicPr>
          <p:cNvPr id="10" name="Picture 9">
            <a:extLst>
              <a:ext uri="{FF2B5EF4-FFF2-40B4-BE49-F238E27FC236}">
                <a16:creationId xmlns:a16="http://schemas.microsoft.com/office/drawing/2014/main" id="{9CCD8B66-B831-B648-A669-7277BDDDAF32}"/>
              </a:ext>
            </a:extLst>
          </p:cNvPr>
          <p:cNvPicPr>
            <a:picLocks noChangeAspect="1"/>
          </p:cNvPicPr>
          <p:nvPr/>
        </p:nvPicPr>
        <p:blipFill>
          <a:blip r:embed="rId4"/>
          <a:stretch>
            <a:fillRect/>
          </a:stretch>
        </p:blipFill>
        <p:spPr>
          <a:xfrm>
            <a:off x="4579395" y="1554723"/>
            <a:ext cx="7420503" cy="5172043"/>
          </a:xfrm>
          <a:prstGeom prst="rect">
            <a:avLst/>
          </a:prstGeom>
        </p:spPr>
      </p:pic>
      <p:sp>
        <p:nvSpPr>
          <p:cNvPr id="11" name="TextBox 10">
            <a:extLst>
              <a:ext uri="{FF2B5EF4-FFF2-40B4-BE49-F238E27FC236}">
                <a16:creationId xmlns:a16="http://schemas.microsoft.com/office/drawing/2014/main" id="{E1399CD2-698D-06D4-2480-CF39785DE3A0}"/>
              </a:ext>
            </a:extLst>
          </p:cNvPr>
          <p:cNvSpPr txBox="1"/>
          <p:nvPr/>
        </p:nvSpPr>
        <p:spPr>
          <a:xfrm>
            <a:off x="6671834" y="6606059"/>
            <a:ext cx="4681966" cy="230832"/>
          </a:xfrm>
          <a:prstGeom prst="rect">
            <a:avLst/>
          </a:prstGeom>
          <a:noFill/>
        </p:spPr>
        <p:txBody>
          <a:bodyPr wrap="square" rtlCol="0">
            <a:spAutoFit/>
          </a:bodyPr>
          <a:lstStyle/>
          <a:p>
            <a:r>
              <a:rPr lang="en-US" sz="900" dirty="0"/>
              <a:t>https://www.ml-science.com/statistical-power-of-a-test</a:t>
            </a:r>
          </a:p>
        </p:txBody>
      </p:sp>
    </p:spTree>
    <p:extLst>
      <p:ext uri="{BB962C8B-B14F-4D97-AF65-F5344CB8AC3E}">
        <p14:creationId xmlns:p14="http://schemas.microsoft.com/office/powerpoint/2010/main" val="73571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8D60-4FBF-D9ED-5C24-7C615F20F42C}"/>
              </a:ext>
            </a:extLst>
          </p:cNvPr>
          <p:cNvSpPr>
            <a:spLocks noGrp="1"/>
          </p:cNvSpPr>
          <p:nvPr>
            <p:ph type="title"/>
          </p:nvPr>
        </p:nvSpPr>
        <p:spPr/>
        <p:txBody>
          <a:bodyPr/>
          <a:lstStyle/>
          <a:p>
            <a:r>
              <a:rPr lang="en-US"/>
              <a:t>T-Test</a:t>
            </a:r>
          </a:p>
        </p:txBody>
      </p:sp>
      <p:sp>
        <p:nvSpPr>
          <p:cNvPr id="3" name="Content Placeholder 2">
            <a:extLst>
              <a:ext uri="{FF2B5EF4-FFF2-40B4-BE49-F238E27FC236}">
                <a16:creationId xmlns:a16="http://schemas.microsoft.com/office/drawing/2014/main" id="{1CD39011-E896-656D-41E8-272AE20026DE}"/>
              </a:ext>
            </a:extLst>
          </p:cNvPr>
          <p:cNvSpPr>
            <a:spLocks noGrp="1"/>
          </p:cNvSpPr>
          <p:nvPr>
            <p:ph idx="1"/>
          </p:nvPr>
        </p:nvSpPr>
        <p:spPr>
          <a:xfrm>
            <a:off x="838200" y="1594625"/>
            <a:ext cx="10326701" cy="1916978"/>
          </a:xfrm>
        </p:spPr>
        <p:txBody>
          <a:bodyPr vert="horz" lIns="91440" tIns="45720" rIns="91440" bIns="45720" rtlCol="0" anchor="t">
            <a:normAutofit fontScale="92500" lnSpcReduction="20000"/>
          </a:bodyPr>
          <a:lstStyle/>
          <a:p>
            <a:r>
              <a:rPr lang="en-US" b="0" i="0" dirty="0">
                <a:solidFill>
                  <a:schemeClr val="tx2"/>
                </a:solidFill>
                <a:effectLst/>
              </a:rPr>
              <a:t>Compares the means of </a:t>
            </a:r>
            <a:r>
              <a:rPr lang="en-US" i="0" dirty="0">
                <a:solidFill>
                  <a:schemeClr val="tx2"/>
                </a:solidFill>
                <a:effectLst/>
              </a:rPr>
              <a:t>two</a:t>
            </a:r>
            <a:r>
              <a:rPr lang="en-US" b="0" i="0" dirty="0">
                <a:solidFill>
                  <a:schemeClr val="tx2"/>
                </a:solidFill>
                <a:effectLst/>
              </a:rPr>
              <a:t> groups and tells whether the difference is significant</a:t>
            </a:r>
            <a:endParaRPr lang="en-US" b="0" i="0" dirty="0">
              <a:solidFill>
                <a:schemeClr val="tx2"/>
              </a:solidFill>
              <a:effectLst/>
              <a:cs typeface="Calibri"/>
            </a:endParaRPr>
          </a:p>
          <a:p>
            <a:r>
              <a:rPr lang="en-US" b="0" i="0" dirty="0">
                <a:solidFill>
                  <a:schemeClr val="tx2"/>
                </a:solidFill>
                <a:effectLst/>
              </a:rPr>
              <a:t>Lets you know the likelihood those differences could have happened by random chance (P-value)</a:t>
            </a:r>
            <a:endParaRPr lang="en-US" b="0" i="0" dirty="0">
              <a:solidFill>
                <a:schemeClr val="tx2"/>
              </a:solidFill>
              <a:effectLst/>
              <a:cs typeface="Calibri"/>
            </a:endParaRPr>
          </a:p>
          <a:p>
            <a:r>
              <a:rPr lang="en-US" dirty="0">
                <a:solidFill>
                  <a:schemeClr val="tx2"/>
                </a:solidFill>
              </a:rPr>
              <a:t>Different kinds of t-tests</a:t>
            </a:r>
            <a:r>
              <a:rPr lang="en-US" dirty="0"/>
              <a:t>:</a:t>
            </a:r>
          </a:p>
          <a:p>
            <a:endParaRPr lang="en-US" dirty="0">
              <a:cs typeface="Calibri"/>
            </a:endParaRPr>
          </a:p>
          <a:p>
            <a:endParaRPr lang="en-US" dirty="0"/>
          </a:p>
          <a:p>
            <a:pPr marL="0" indent="0">
              <a:buNone/>
            </a:pPr>
            <a:endParaRPr lang="en-US" dirty="0"/>
          </a:p>
          <a:p>
            <a:pPr lvl="1"/>
            <a:endParaRPr lang="en-US" dirty="0"/>
          </a:p>
        </p:txBody>
      </p:sp>
      <p:sp>
        <p:nvSpPr>
          <p:cNvPr id="4" name="Date Placeholder 3">
            <a:extLst>
              <a:ext uri="{FF2B5EF4-FFF2-40B4-BE49-F238E27FC236}">
                <a16:creationId xmlns:a16="http://schemas.microsoft.com/office/drawing/2014/main" id="{FEB7424C-E165-A44E-1D66-200A9C5FA27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5D494C09-661F-4507-46D9-29CEB745A501}"/>
              </a:ext>
            </a:extLst>
          </p:cNvPr>
          <p:cNvSpPr>
            <a:spLocks noGrp="1"/>
          </p:cNvSpPr>
          <p:nvPr>
            <p:ph type="sldNum" sz="quarter" idx="12"/>
          </p:nvPr>
        </p:nvSpPr>
        <p:spPr/>
        <p:txBody>
          <a:bodyPr/>
          <a:lstStyle/>
          <a:p>
            <a:fld id="{48F63A3B-78C7-47BE-AE5E-E10140E04643}" type="slidenum">
              <a:rPr lang="en-US" smtClean="0"/>
              <a:t>14</a:t>
            </a:fld>
            <a:endParaRPr lang="en-US"/>
          </a:p>
        </p:txBody>
      </p:sp>
      <p:pic>
        <p:nvPicPr>
          <p:cNvPr id="8" name="Picture 7">
            <a:extLst>
              <a:ext uri="{FF2B5EF4-FFF2-40B4-BE49-F238E27FC236}">
                <a16:creationId xmlns:a16="http://schemas.microsoft.com/office/drawing/2014/main" id="{C94F5999-A7C9-3618-8451-1F80A245A2F9}"/>
              </a:ext>
            </a:extLst>
          </p:cNvPr>
          <p:cNvPicPr>
            <a:picLocks noChangeAspect="1"/>
          </p:cNvPicPr>
          <p:nvPr/>
        </p:nvPicPr>
        <p:blipFill>
          <a:blip r:embed="rId3"/>
          <a:stretch>
            <a:fillRect/>
          </a:stretch>
        </p:blipFill>
        <p:spPr>
          <a:xfrm>
            <a:off x="5503286" y="2923475"/>
            <a:ext cx="6443228" cy="2747963"/>
          </a:xfrm>
          <a:prstGeom prst="rect">
            <a:avLst/>
          </a:prstGeom>
        </p:spPr>
      </p:pic>
      <p:sp>
        <p:nvSpPr>
          <p:cNvPr id="9" name="TextBox 8">
            <a:extLst>
              <a:ext uri="{FF2B5EF4-FFF2-40B4-BE49-F238E27FC236}">
                <a16:creationId xmlns:a16="http://schemas.microsoft.com/office/drawing/2014/main" id="{C012447B-CA8F-D438-F204-A96F2593283F}"/>
              </a:ext>
            </a:extLst>
          </p:cNvPr>
          <p:cNvSpPr txBox="1"/>
          <p:nvPr/>
        </p:nvSpPr>
        <p:spPr>
          <a:xfrm>
            <a:off x="7137647" y="6479568"/>
            <a:ext cx="4918229" cy="246221"/>
          </a:xfrm>
          <a:prstGeom prst="rect">
            <a:avLst/>
          </a:prstGeom>
          <a:noFill/>
        </p:spPr>
        <p:txBody>
          <a:bodyPr wrap="square" rtlCol="0">
            <a:spAutoFit/>
          </a:bodyPr>
          <a:lstStyle/>
          <a:p>
            <a:r>
              <a:rPr lang="en-US" sz="1000"/>
              <a:t>https://datatab.net/tutorial/one-sample-t-test</a:t>
            </a:r>
          </a:p>
        </p:txBody>
      </p:sp>
      <p:sp>
        <p:nvSpPr>
          <p:cNvPr id="5" name="TextBox 4">
            <a:extLst>
              <a:ext uri="{FF2B5EF4-FFF2-40B4-BE49-F238E27FC236}">
                <a16:creationId xmlns:a16="http://schemas.microsoft.com/office/drawing/2014/main" id="{46ED54C0-E7DB-A37C-7D11-0E88A68DA833}"/>
              </a:ext>
            </a:extLst>
          </p:cNvPr>
          <p:cNvSpPr txBox="1"/>
          <p:nvPr/>
        </p:nvSpPr>
        <p:spPr>
          <a:xfrm>
            <a:off x="838200" y="3491924"/>
            <a:ext cx="4156422"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300" dirty="0">
                <a:solidFill>
                  <a:schemeClr val="tx2"/>
                </a:solidFill>
                <a:cs typeface="Calibri"/>
              </a:rPr>
              <a:t>A two tailed t-test checks whether there is a general difference between two groups. </a:t>
            </a:r>
          </a:p>
          <a:p>
            <a:pPr marL="342900" indent="-342900">
              <a:buFont typeface="Arial"/>
              <a:buChar char="•"/>
            </a:pPr>
            <a:r>
              <a:rPr lang="en-US" sz="2300" dirty="0">
                <a:solidFill>
                  <a:schemeClr val="tx2"/>
                </a:solidFill>
                <a:cs typeface="Calibri"/>
              </a:rPr>
              <a:t>A one tailed t-test checks whether one group is specifically larger or smaller (has a direction)</a:t>
            </a:r>
          </a:p>
        </p:txBody>
      </p:sp>
      <p:sp>
        <p:nvSpPr>
          <p:cNvPr id="7" name="TextBox 6">
            <a:extLst>
              <a:ext uri="{FF2B5EF4-FFF2-40B4-BE49-F238E27FC236}">
                <a16:creationId xmlns:a16="http://schemas.microsoft.com/office/drawing/2014/main" id="{54D15E4F-A83C-F548-B894-6BF6CEEE9255}"/>
              </a:ext>
            </a:extLst>
          </p:cNvPr>
          <p:cNvSpPr txBox="1"/>
          <p:nvPr/>
        </p:nvSpPr>
        <p:spPr>
          <a:xfrm>
            <a:off x="5503285" y="5992926"/>
            <a:ext cx="6688715" cy="646331"/>
          </a:xfrm>
          <a:prstGeom prst="rect">
            <a:avLst/>
          </a:prstGeom>
          <a:noFill/>
        </p:spPr>
        <p:txBody>
          <a:bodyPr wrap="square" rtlCol="0">
            <a:spAutoFit/>
          </a:bodyPr>
          <a:lstStyle/>
          <a:p>
            <a:r>
              <a:rPr lang="en-US" dirty="0">
                <a:solidFill>
                  <a:schemeClr val="tx2"/>
                </a:solidFill>
                <a:cs typeface="Calibri"/>
              </a:rPr>
              <a:t>T-tests were first developed to test the consistency Guiness beer!</a:t>
            </a:r>
          </a:p>
          <a:p>
            <a:endParaRPr lang="en-US" dirty="0"/>
          </a:p>
        </p:txBody>
      </p:sp>
    </p:spTree>
    <p:extLst>
      <p:ext uri="{BB962C8B-B14F-4D97-AF65-F5344CB8AC3E}">
        <p14:creationId xmlns:p14="http://schemas.microsoft.com/office/powerpoint/2010/main" val="37011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8D60-4FBF-D9ED-5C24-7C615F20F42C}"/>
              </a:ext>
            </a:extLst>
          </p:cNvPr>
          <p:cNvSpPr>
            <a:spLocks noGrp="1"/>
          </p:cNvSpPr>
          <p:nvPr>
            <p:ph type="title"/>
          </p:nvPr>
        </p:nvSpPr>
        <p:spPr/>
        <p:txBody>
          <a:bodyPr/>
          <a:lstStyle/>
          <a:p>
            <a:r>
              <a:rPr lang="en-US"/>
              <a:t>T-Test Assumptions</a:t>
            </a:r>
          </a:p>
        </p:txBody>
      </p:sp>
      <p:sp>
        <p:nvSpPr>
          <p:cNvPr id="3" name="Content Placeholder 2">
            <a:extLst>
              <a:ext uri="{FF2B5EF4-FFF2-40B4-BE49-F238E27FC236}">
                <a16:creationId xmlns:a16="http://schemas.microsoft.com/office/drawing/2014/main" id="{1CD39011-E896-656D-41E8-272AE20026DE}"/>
              </a:ext>
            </a:extLst>
          </p:cNvPr>
          <p:cNvSpPr>
            <a:spLocks noGrp="1"/>
          </p:cNvSpPr>
          <p:nvPr>
            <p:ph idx="1"/>
          </p:nvPr>
        </p:nvSpPr>
        <p:spPr>
          <a:xfrm>
            <a:off x="660276" y="1621257"/>
            <a:ext cx="10871447" cy="4858311"/>
          </a:xfrm>
        </p:spPr>
        <p:txBody>
          <a:bodyPr vert="horz" lIns="91440" tIns="45720" rIns="91440" bIns="45720" rtlCol="0" anchor="t">
            <a:normAutofit lnSpcReduction="10000"/>
          </a:bodyPr>
          <a:lstStyle/>
          <a:p>
            <a:r>
              <a:rPr lang="en-US" b="0" i="0" dirty="0">
                <a:solidFill>
                  <a:srgbClr val="000000"/>
                </a:solidFill>
                <a:effectLst/>
              </a:rPr>
              <a:t>Assumptions are extremely important in statistics! Tests are only valid when </a:t>
            </a:r>
            <a:r>
              <a:rPr lang="en-US" b="1" i="0" dirty="0">
                <a:solidFill>
                  <a:srgbClr val="000000"/>
                </a:solidFill>
                <a:effectLst/>
              </a:rPr>
              <a:t>all</a:t>
            </a:r>
            <a:r>
              <a:rPr lang="en-US" b="0" i="0" dirty="0">
                <a:solidFill>
                  <a:srgbClr val="000000"/>
                </a:solidFill>
                <a:effectLst/>
              </a:rPr>
              <a:t> the assumptions are met.</a:t>
            </a:r>
            <a:r>
              <a:rPr lang="en-US" dirty="0">
                <a:solidFill>
                  <a:srgbClr val="000000"/>
                </a:solidFill>
              </a:rPr>
              <a:t> </a:t>
            </a:r>
            <a:endParaRPr lang="en-US" b="0" i="0" dirty="0">
              <a:solidFill>
                <a:srgbClr val="000000"/>
              </a:solidFill>
              <a:effectLst/>
            </a:endParaRPr>
          </a:p>
          <a:p>
            <a:pPr lvl="1"/>
            <a:r>
              <a:rPr lang="en-US" dirty="0">
                <a:solidFill>
                  <a:schemeClr val="tx2"/>
                </a:solidFill>
              </a:rPr>
              <a:t>The data is numeric and continuous</a:t>
            </a:r>
            <a:endParaRPr lang="en-US" dirty="0">
              <a:solidFill>
                <a:schemeClr val="tx2"/>
              </a:solidFill>
              <a:cs typeface="Calibri"/>
            </a:endParaRPr>
          </a:p>
          <a:p>
            <a:pPr lvl="1"/>
            <a:r>
              <a:rPr lang="en-US" dirty="0">
                <a:solidFill>
                  <a:schemeClr val="tx2"/>
                </a:solidFill>
              </a:rPr>
              <a:t>The data comes from a random, representative sample</a:t>
            </a:r>
            <a:endParaRPr lang="en-US" dirty="0">
              <a:solidFill>
                <a:schemeClr val="tx2"/>
              </a:solidFill>
              <a:cs typeface="Calibri"/>
            </a:endParaRPr>
          </a:p>
          <a:p>
            <a:pPr lvl="1"/>
            <a:r>
              <a:rPr lang="en-US" dirty="0">
                <a:solidFill>
                  <a:schemeClr val="tx2"/>
                </a:solidFill>
              </a:rPr>
              <a:t>The data is normally distributed </a:t>
            </a:r>
          </a:p>
          <a:p>
            <a:pPr lvl="2"/>
            <a:r>
              <a:rPr lang="en-US" dirty="0">
                <a:solidFill>
                  <a:schemeClr val="tx2"/>
                </a:solidFill>
                <a:cs typeface="Calibri"/>
              </a:rPr>
              <a:t>To formally test for normality, you can use the Shapiro-Wilks test. A p-value &lt;0.05 suggests that the data is not normally distributed</a:t>
            </a:r>
          </a:p>
          <a:p>
            <a:pPr lvl="1"/>
            <a:r>
              <a:rPr lang="en-US" dirty="0">
                <a:solidFill>
                  <a:schemeClr val="tx2"/>
                </a:solidFill>
              </a:rPr>
              <a:t>The variance of data in both groups is approximately equal</a:t>
            </a:r>
            <a:endParaRPr lang="en-US" dirty="0">
              <a:solidFill>
                <a:schemeClr val="tx2"/>
              </a:solidFill>
              <a:cs typeface="Calibri"/>
            </a:endParaRPr>
          </a:p>
          <a:p>
            <a:pPr lvl="1"/>
            <a:r>
              <a:rPr lang="en-US" dirty="0">
                <a:solidFill>
                  <a:schemeClr val="tx2"/>
                </a:solidFill>
              </a:rPr>
              <a:t>The data in two groups is independent from each other (only relevant for the non-paired tests)</a:t>
            </a:r>
            <a:endParaRPr lang="en-US" dirty="0">
              <a:solidFill>
                <a:schemeClr val="tx2"/>
              </a:solidFill>
              <a:cs typeface="Calibri"/>
            </a:endParaRPr>
          </a:p>
          <a:p>
            <a:r>
              <a:rPr lang="en-US" b="0" i="0" dirty="0">
                <a:solidFill>
                  <a:srgbClr val="000000"/>
                </a:solidFill>
                <a:effectLst/>
              </a:rPr>
              <a:t>What if we can’t meet some of those assumptions?</a:t>
            </a:r>
            <a:endParaRPr lang="en-US" b="0" i="0" dirty="0">
              <a:solidFill>
                <a:srgbClr val="000000"/>
              </a:solidFill>
              <a:effectLst/>
              <a:cs typeface="Calibri"/>
            </a:endParaRPr>
          </a:p>
          <a:p>
            <a:pPr lvl="1"/>
            <a:endParaRPr lang="en-US" dirty="0"/>
          </a:p>
        </p:txBody>
      </p:sp>
      <p:sp>
        <p:nvSpPr>
          <p:cNvPr id="4" name="Date Placeholder 3">
            <a:extLst>
              <a:ext uri="{FF2B5EF4-FFF2-40B4-BE49-F238E27FC236}">
                <a16:creationId xmlns:a16="http://schemas.microsoft.com/office/drawing/2014/main" id="{FEB7424C-E165-A44E-1D66-200A9C5FA27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5D494C09-661F-4507-46D9-29CEB745A501}"/>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9" name="TextBox 8">
            <a:extLst>
              <a:ext uri="{FF2B5EF4-FFF2-40B4-BE49-F238E27FC236}">
                <a16:creationId xmlns:a16="http://schemas.microsoft.com/office/drawing/2014/main" id="{C012447B-CA8F-D438-F204-A96F2593283F}"/>
              </a:ext>
            </a:extLst>
          </p:cNvPr>
          <p:cNvSpPr txBox="1"/>
          <p:nvPr/>
        </p:nvSpPr>
        <p:spPr>
          <a:xfrm>
            <a:off x="7137647" y="6479568"/>
            <a:ext cx="4918229" cy="246221"/>
          </a:xfrm>
          <a:prstGeom prst="rect">
            <a:avLst/>
          </a:prstGeom>
          <a:noFill/>
        </p:spPr>
        <p:txBody>
          <a:bodyPr wrap="square" rtlCol="0">
            <a:spAutoFit/>
          </a:bodyPr>
          <a:lstStyle/>
          <a:p>
            <a:r>
              <a:rPr lang="en-US" sz="1000"/>
              <a:t>https://datatab.net/tutorial/one-sample-t-test</a:t>
            </a:r>
          </a:p>
        </p:txBody>
      </p:sp>
    </p:spTree>
    <p:extLst>
      <p:ext uri="{BB962C8B-B14F-4D97-AF65-F5344CB8AC3E}">
        <p14:creationId xmlns:p14="http://schemas.microsoft.com/office/powerpoint/2010/main" val="344291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8D60-4FBF-D9ED-5C24-7C615F20F42C}"/>
              </a:ext>
            </a:extLst>
          </p:cNvPr>
          <p:cNvSpPr>
            <a:spLocks noGrp="1"/>
          </p:cNvSpPr>
          <p:nvPr>
            <p:ph type="title"/>
          </p:nvPr>
        </p:nvSpPr>
        <p:spPr/>
        <p:txBody>
          <a:bodyPr/>
          <a:lstStyle/>
          <a:p>
            <a:r>
              <a:rPr lang="en-US" dirty="0"/>
              <a:t>Mann-Whitney U-Test</a:t>
            </a:r>
          </a:p>
        </p:txBody>
      </p:sp>
      <p:sp>
        <p:nvSpPr>
          <p:cNvPr id="3" name="Content Placeholder 2">
            <a:extLst>
              <a:ext uri="{FF2B5EF4-FFF2-40B4-BE49-F238E27FC236}">
                <a16:creationId xmlns:a16="http://schemas.microsoft.com/office/drawing/2014/main" id="{1CD39011-E896-656D-41E8-272AE20026DE}"/>
              </a:ext>
            </a:extLst>
          </p:cNvPr>
          <p:cNvSpPr>
            <a:spLocks noGrp="1"/>
          </p:cNvSpPr>
          <p:nvPr>
            <p:ph idx="1"/>
          </p:nvPr>
        </p:nvSpPr>
        <p:spPr>
          <a:xfrm>
            <a:off x="262412" y="1717395"/>
            <a:ext cx="6796316" cy="4582339"/>
          </a:xfrm>
        </p:spPr>
        <p:txBody>
          <a:bodyPr vert="horz" lIns="91440" tIns="45720" rIns="91440" bIns="45720" rtlCol="0" anchor="t">
            <a:normAutofit fontScale="92500" lnSpcReduction="10000"/>
          </a:bodyPr>
          <a:lstStyle/>
          <a:p>
            <a:r>
              <a:rPr lang="en-US" dirty="0">
                <a:solidFill>
                  <a:schemeClr val="tx2"/>
                </a:solidFill>
              </a:rPr>
              <a:t>If the data isn’t normally distributed, you can use the Mann-Whitney U-Test</a:t>
            </a:r>
            <a:endParaRPr lang="en-US" dirty="0">
              <a:solidFill>
                <a:schemeClr val="tx2"/>
              </a:solidFill>
              <a:cs typeface="Calibri"/>
            </a:endParaRPr>
          </a:p>
          <a:p>
            <a:r>
              <a:rPr lang="en-US" dirty="0">
                <a:solidFill>
                  <a:schemeClr val="tx2"/>
                </a:solidFill>
              </a:rPr>
              <a:t>The independent t-test counterpart for data that is not normally distributed. </a:t>
            </a:r>
            <a:endParaRPr lang="en-US" dirty="0">
              <a:solidFill>
                <a:schemeClr val="tx2"/>
              </a:solidFill>
              <a:cs typeface="Calibri"/>
            </a:endParaRPr>
          </a:p>
          <a:p>
            <a:r>
              <a:rPr lang="en-US" dirty="0">
                <a:solidFill>
                  <a:schemeClr val="tx2"/>
                </a:solidFill>
              </a:rPr>
              <a:t>Tests that require assumptions about data distributions are called </a:t>
            </a:r>
            <a:r>
              <a:rPr lang="en-US" b="1" dirty="0">
                <a:solidFill>
                  <a:schemeClr val="tx2"/>
                </a:solidFill>
              </a:rPr>
              <a:t>parametric</a:t>
            </a:r>
            <a:r>
              <a:rPr lang="en-US" dirty="0">
                <a:solidFill>
                  <a:schemeClr val="tx2"/>
                </a:solidFill>
              </a:rPr>
              <a:t>. Tests that do not are called </a:t>
            </a:r>
            <a:r>
              <a:rPr lang="en-US" b="1" dirty="0">
                <a:solidFill>
                  <a:schemeClr val="tx2"/>
                </a:solidFill>
              </a:rPr>
              <a:t>nonparametric</a:t>
            </a:r>
            <a:r>
              <a:rPr lang="en-US" dirty="0">
                <a:solidFill>
                  <a:schemeClr val="tx2"/>
                </a:solidFill>
              </a:rPr>
              <a:t>.</a:t>
            </a:r>
            <a:endParaRPr lang="en-US" dirty="0">
              <a:solidFill>
                <a:schemeClr val="tx2"/>
              </a:solidFill>
              <a:cs typeface="Calibri"/>
            </a:endParaRPr>
          </a:p>
          <a:p>
            <a:r>
              <a:rPr lang="en-US" dirty="0">
                <a:solidFill>
                  <a:schemeClr val="tx2"/>
                </a:solidFill>
              </a:rPr>
              <a:t> Instead of comparing groups directly,</a:t>
            </a:r>
            <a:r>
              <a:rPr lang="en-US" dirty="0"/>
              <a:t> the test</a:t>
            </a:r>
            <a:r>
              <a:rPr lang="en-US" dirty="0">
                <a:solidFill>
                  <a:schemeClr val="tx2"/>
                </a:solidFill>
              </a:rPr>
              <a:t> ranks  everyone in both groups from shortest to tallest, sums the ranks in both groups, and  compares this rank sum between the groups. </a:t>
            </a:r>
            <a:endParaRPr lang="en-US" dirty="0">
              <a:solidFill>
                <a:schemeClr val="tx2"/>
              </a:solidFill>
              <a:cs typeface="Calibri"/>
            </a:endParaRPr>
          </a:p>
        </p:txBody>
      </p:sp>
      <p:sp>
        <p:nvSpPr>
          <p:cNvPr id="4" name="Date Placeholder 3">
            <a:extLst>
              <a:ext uri="{FF2B5EF4-FFF2-40B4-BE49-F238E27FC236}">
                <a16:creationId xmlns:a16="http://schemas.microsoft.com/office/drawing/2014/main" id="{FEB7424C-E165-A44E-1D66-200A9C5FA27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5D494C09-661F-4507-46D9-29CEB745A501}"/>
              </a:ext>
            </a:extLst>
          </p:cNvPr>
          <p:cNvSpPr>
            <a:spLocks noGrp="1"/>
          </p:cNvSpPr>
          <p:nvPr>
            <p:ph type="sldNum" sz="quarter" idx="12"/>
          </p:nvPr>
        </p:nvSpPr>
        <p:spPr/>
        <p:txBody>
          <a:bodyPr/>
          <a:lstStyle/>
          <a:p>
            <a:fld id="{48F63A3B-78C7-47BE-AE5E-E10140E04643}" type="slidenum">
              <a:rPr lang="en-US" smtClean="0"/>
              <a:t>16</a:t>
            </a:fld>
            <a:endParaRPr lang="en-US"/>
          </a:p>
        </p:txBody>
      </p:sp>
      <p:pic>
        <p:nvPicPr>
          <p:cNvPr id="8" name="Picture 7">
            <a:extLst>
              <a:ext uri="{FF2B5EF4-FFF2-40B4-BE49-F238E27FC236}">
                <a16:creationId xmlns:a16="http://schemas.microsoft.com/office/drawing/2014/main" id="{16F7E940-B242-BAB7-A85B-CE5C7788F216}"/>
              </a:ext>
            </a:extLst>
          </p:cNvPr>
          <p:cNvPicPr>
            <a:picLocks noChangeAspect="1"/>
          </p:cNvPicPr>
          <p:nvPr/>
        </p:nvPicPr>
        <p:blipFill rotWithShape="1">
          <a:blip r:embed="rId3"/>
          <a:srcRect l="-6522" t="-3136" r="6703" b="3136"/>
          <a:stretch/>
        </p:blipFill>
        <p:spPr>
          <a:xfrm>
            <a:off x="6647265" y="1525962"/>
            <a:ext cx="5102138" cy="2847621"/>
          </a:xfrm>
          <a:prstGeom prst="rect">
            <a:avLst/>
          </a:prstGeom>
        </p:spPr>
      </p:pic>
      <p:sp>
        <p:nvSpPr>
          <p:cNvPr id="9" name="TextBox 8">
            <a:extLst>
              <a:ext uri="{FF2B5EF4-FFF2-40B4-BE49-F238E27FC236}">
                <a16:creationId xmlns:a16="http://schemas.microsoft.com/office/drawing/2014/main" id="{764830C2-C74F-D548-2678-331BD8521EB5}"/>
              </a:ext>
            </a:extLst>
          </p:cNvPr>
          <p:cNvSpPr txBox="1"/>
          <p:nvPr/>
        </p:nvSpPr>
        <p:spPr>
          <a:xfrm>
            <a:off x="2962781" y="6539820"/>
            <a:ext cx="2530136" cy="230832"/>
          </a:xfrm>
          <a:prstGeom prst="rect">
            <a:avLst/>
          </a:prstGeom>
          <a:noFill/>
        </p:spPr>
        <p:txBody>
          <a:bodyPr wrap="square" rtlCol="0">
            <a:spAutoFit/>
          </a:bodyPr>
          <a:lstStyle/>
          <a:p>
            <a:r>
              <a:rPr lang="en-US" sz="900"/>
              <a:t>https://datatab.net/tutorial/mann-whitney-u-test</a:t>
            </a:r>
          </a:p>
        </p:txBody>
      </p:sp>
      <p:sp>
        <p:nvSpPr>
          <p:cNvPr id="5" name="TextBox 4">
            <a:extLst>
              <a:ext uri="{FF2B5EF4-FFF2-40B4-BE49-F238E27FC236}">
                <a16:creationId xmlns:a16="http://schemas.microsoft.com/office/drawing/2014/main" id="{B506343D-586F-83FD-B211-E5E34500A975}"/>
              </a:ext>
            </a:extLst>
          </p:cNvPr>
          <p:cNvSpPr txBox="1"/>
          <p:nvPr/>
        </p:nvSpPr>
        <p:spPr>
          <a:xfrm>
            <a:off x="6242276" y="2772455"/>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33132E04-EBF2-1BD7-30DB-DCBAF4A98F3F}"/>
              </a:ext>
            </a:extLst>
          </p:cNvPr>
          <p:cNvSpPr txBox="1"/>
          <p:nvPr/>
        </p:nvSpPr>
        <p:spPr>
          <a:xfrm>
            <a:off x="11631839" y="2007052"/>
            <a:ext cx="765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he</a:t>
            </a:r>
            <a:endParaRPr lang="en-US"/>
          </a:p>
        </p:txBody>
      </p:sp>
    </p:spTree>
    <p:extLst>
      <p:ext uri="{BB962C8B-B14F-4D97-AF65-F5344CB8AC3E}">
        <p14:creationId xmlns:p14="http://schemas.microsoft.com/office/powerpoint/2010/main" val="348763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8D60-4FBF-D9ED-5C24-7C615F20F42C}"/>
              </a:ext>
            </a:extLst>
          </p:cNvPr>
          <p:cNvSpPr>
            <a:spLocks noGrp="1"/>
          </p:cNvSpPr>
          <p:nvPr>
            <p:ph type="title"/>
          </p:nvPr>
        </p:nvSpPr>
        <p:spPr/>
        <p:txBody>
          <a:bodyPr/>
          <a:lstStyle/>
          <a:p>
            <a:r>
              <a:rPr lang="en-US"/>
              <a:t>Wilcoxon Signed Rank Test  </a:t>
            </a:r>
          </a:p>
        </p:txBody>
      </p:sp>
      <p:sp>
        <p:nvSpPr>
          <p:cNvPr id="3" name="Content Placeholder 2">
            <a:extLst>
              <a:ext uri="{FF2B5EF4-FFF2-40B4-BE49-F238E27FC236}">
                <a16:creationId xmlns:a16="http://schemas.microsoft.com/office/drawing/2014/main" id="{1CD39011-E896-656D-41E8-272AE20026DE}"/>
              </a:ext>
            </a:extLst>
          </p:cNvPr>
          <p:cNvSpPr>
            <a:spLocks noGrp="1"/>
          </p:cNvSpPr>
          <p:nvPr>
            <p:ph idx="1"/>
          </p:nvPr>
        </p:nvSpPr>
        <p:spPr/>
        <p:txBody>
          <a:bodyPr vert="horz" lIns="91440" tIns="45720" rIns="91440" bIns="45720" rtlCol="0" anchor="t">
            <a:normAutofit/>
          </a:bodyPr>
          <a:lstStyle/>
          <a:p>
            <a:r>
              <a:rPr lang="en-US" b="0" i="0">
                <a:solidFill>
                  <a:schemeClr val="tx2"/>
                </a:solidFill>
                <a:effectLst/>
              </a:rPr>
              <a:t>What if the data is not normally distributed but is paired?</a:t>
            </a:r>
            <a:endParaRPr lang="en-US" b="0" i="0">
              <a:solidFill>
                <a:schemeClr val="tx2"/>
              </a:solidFill>
              <a:effectLst/>
              <a:cs typeface="Calibri"/>
            </a:endParaRPr>
          </a:p>
          <a:p>
            <a:pPr lvl="1"/>
            <a:r>
              <a:rPr lang="en-US">
                <a:solidFill>
                  <a:schemeClr val="tx2"/>
                </a:solidFill>
              </a:rPr>
              <a:t>Use the Wilcoxon Signed Rank Test, the nonparametric counterpart to the paired t-test</a:t>
            </a:r>
            <a:endParaRPr lang="en-US">
              <a:solidFill>
                <a:schemeClr val="tx2"/>
              </a:solidFill>
              <a:cs typeface="Calibri"/>
            </a:endParaRPr>
          </a:p>
          <a:p>
            <a:pPr lvl="1"/>
            <a:r>
              <a:rPr lang="en-US" b="0" i="0">
                <a:solidFill>
                  <a:schemeClr val="tx2"/>
                </a:solidFill>
                <a:effectLst/>
              </a:rPr>
              <a:t>Works just like the Mann-Whitney u-Test by comparing rank sums</a:t>
            </a:r>
            <a:endParaRPr lang="en-US" b="0" i="0">
              <a:solidFill>
                <a:schemeClr val="tx2"/>
              </a:solidFill>
              <a:effectLst/>
              <a:cs typeface="Calibri"/>
            </a:endParaRPr>
          </a:p>
          <a:p>
            <a:r>
              <a:rPr lang="en-US">
                <a:solidFill>
                  <a:schemeClr val="tx2"/>
                </a:solidFill>
              </a:rPr>
              <a:t>There are more types of tests for different situations, but these are some of the most common when comparing </a:t>
            </a:r>
            <a:r>
              <a:rPr lang="en-US" b="1">
                <a:solidFill>
                  <a:schemeClr val="tx2"/>
                </a:solidFill>
              </a:rPr>
              <a:t>two</a:t>
            </a:r>
            <a:r>
              <a:rPr lang="en-US">
                <a:solidFill>
                  <a:schemeClr val="tx2"/>
                </a:solidFill>
              </a:rPr>
              <a:t> groups or </a:t>
            </a:r>
            <a:r>
              <a:rPr lang="en-US" b="1">
                <a:solidFill>
                  <a:schemeClr val="tx2"/>
                </a:solidFill>
              </a:rPr>
              <a:t>one</a:t>
            </a:r>
            <a:r>
              <a:rPr lang="en-US">
                <a:solidFill>
                  <a:schemeClr val="tx2"/>
                </a:solidFill>
              </a:rPr>
              <a:t> sample group and the general population. </a:t>
            </a:r>
            <a:endParaRPr lang="en-US">
              <a:solidFill>
                <a:schemeClr val="tx2"/>
              </a:solidFill>
              <a:cs typeface="Calibri"/>
            </a:endParaRPr>
          </a:p>
          <a:p>
            <a:r>
              <a:rPr lang="en-US">
                <a:solidFill>
                  <a:schemeClr val="tx2"/>
                </a:solidFill>
              </a:rPr>
              <a:t>What if you want to compare more than two groups at a time?</a:t>
            </a:r>
            <a:endParaRPr lang="en-US">
              <a:solidFill>
                <a:schemeClr val="tx2"/>
              </a:solidFill>
              <a:cs typeface="Calibri"/>
            </a:endParaRPr>
          </a:p>
        </p:txBody>
      </p:sp>
      <p:sp>
        <p:nvSpPr>
          <p:cNvPr id="4" name="Date Placeholder 3">
            <a:extLst>
              <a:ext uri="{FF2B5EF4-FFF2-40B4-BE49-F238E27FC236}">
                <a16:creationId xmlns:a16="http://schemas.microsoft.com/office/drawing/2014/main" id="{FEB7424C-E165-A44E-1D66-200A9C5FA27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5D494C09-661F-4507-46D9-29CEB745A501}"/>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397024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88A5-8752-0A6F-56D8-5FA9E05F4C2C}"/>
              </a:ext>
            </a:extLst>
          </p:cNvPr>
          <p:cNvSpPr>
            <a:spLocks noGrp="1"/>
          </p:cNvSpPr>
          <p:nvPr>
            <p:ph type="title"/>
          </p:nvPr>
        </p:nvSpPr>
        <p:spPr/>
        <p:txBody>
          <a:bodyPr/>
          <a:lstStyle/>
          <a:p>
            <a:r>
              <a:rPr lang="en-US"/>
              <a:t>ANOVA</a:t>
            </a:r>
          </a:p>
        </p:txBody>
      </p:sp>
      <p:sp>
        <p:nvSpPr>
          <p:cNvPr id="3" name="Content Placeholder 2">
            <a:extLst>
              <a:ext uri="{FF2B5EF4-FFF2-40B4-BE49-F238E27FC236}">
                <a16:creationId xmlns:a16="http://schemas.microsoft.com/office/drawing/2014/main" id="{8FD5DC7B-FB6F-1F92-0274-C8C9220C874C}"/>
              </a:ext>
            </a:extLst>
          </p:cNvPr>
          <p:cNvSpPr>
            <a:spLocks noGrp="1"/>
          </p:cNvSpPr>
          <p:nvPr>
            <p:ph sz="half" idx="1"/>
          </p:nvPr>
        </p:nvSpPr>
        <p:spPr>
          <a:xfrm>
            <a:off x="411843" y="1712553"/>
            <a:ext cx="8254261" cy="4582339"/>
          </a:xfrm>
        </p:spPr>
        <p:txBody>
          <a:bodyPr vert="horz" lIns="91440" tIns="45720" rIns="91440" bIns="45720" rtlCol="0" anchor="t">
            <a:normAutofit lnSpcReduction="10000"/>
          </a:bodyPr>
          <a:lstStyle/>
          <a:p>
            <a:pPr>
              <a:buNone/>
            </a:pPr>
            <a:r>
              <a:rPr lang="en-US">
                <a:solidFill>
                  <a:srgbClr val="000000"/>
                </a:solidFill>
                <a:latin typeface="Arial"/>
                <a:ea typeface="Calibri"/>
                <a:cs typeface="Arial"/>
              </a:rPr>
              <a:t>•</a:t>
            </a:r>
            <a:r>
              <a:rPr lang="en-US">
                <a:solidFill>
                  <a:srgbClr val="000000"/>
                </a:solidFill>
                <a:ea typeface="Calibri"/>
                <a:cs typeface="Calibri"/>
              </a:rPr>
              <a:t>Analysis of Variance (ANOVA) can be used to compare the means of more than two groups at a time</a:t>
            </a:r>
            <a:endParaRPr lang="en-US"/>
          </a:p>
          <a:p>
            <a:pPr>
              <a:buNone/>
            </a:pPr>
            <a:r>
              <a:rPr lang="en-US">
                <a:solidFill>
                  <a:srgbClr val="000000"/>
                </a:solidFill>
                <a:latin typeface="Arial"/>
                <a:ea typeface="Calibri"/>
                <a:cs typeface="Arial"/>
              </a:rPr>
              <a:t>•</a:t>
            </a:r>
            <a:r>
              <a:rPr lang="en-US">
                <a:solidFill>
                  <a:srgbClr val="000000"/>
                </a:solidFill>
                <a:ea typeface="Calibri"/>
                <a:cs typeface="Calibri"/>
              </a:rPr>
              <a:t>One-way ANOVA compares </a:t>
            </a:r>
            <a:r>
              <a:rPr lang="en-US" b="1">
                <a:solidFill>
                  <a:srgbClr val="000000"/>
                </a:solidFill>
                <a:ea typeface="Calibri"/>
                <a:cs typeface="Calibri"/>
              </a:rPr>
              <a:t>one</a:t>
            </a:r>
            <a:r>
              <a:rPr lang="en-US">
                <a:solidFill>
                  <a:srgbClr val="000000"/>
                </a:solidFill>
                <a:ea typeface="Calibri"/>
                <a:cs typeface="Calibri"/>
              </a:rPr>
              <a:t> variable across multiple categories</a:t>
            </a:r>
            <a:endParaRPr lang="en-US"/>
          </a:p>
          <a:p>
            <a:pPr>
              <a:buNone/>
            </a:pPr>
            <a:r>
              <a:rPr lang="en-US" sz="2100">
                <a:solidFill>
                  <a:srgbClr val="000000"/>
                </a:solidFill>
                <a:ea typeface="Calibri"/>
                <a:cs typeface="Calibri"/>
              </a:rPr>
              <a:t>    Example: Average disease duration in three cohorts receiving different treatment</a:t>
            </a:r>
            <a:endParaRPr lang="en-US"/>
          </a:p>
          <a:p>
            <a:pPr>
              <a:buNone/>
            </a:pPr>
            <a:r>
              <a:rPr lang="en-US">
                <a:solidFill>
                  <a:srgbClr val="000000"/>
                </a:solidFill>
                <a:latin typeface="Arial"/>
                <a:ea typeface="Calibri"/>
                <a:cs typeface="Arial"/>
              </a:rPr>
              <a:t>•</a:t>
            </a:r>
            <a:r>
              <a:rPr lang="en-US">
                <a:solidFill>
                  <a:srgbClr val="000000"/>
                </a:solidFill>
                <a:ea typeface="Calibri"/>
                <a:cs typeface="Calibri"/>
              </a:rPr>
              <a:t>Two-way ANOVA compares </a:t>
            </a:r>
            <a:r>
              <a:rPr lang="en-US" b="1">
                <a:solidFill>
                  <a:srgbClr val="000000"/>
                </a:solidFill>
                <a:ea typeface="Calibri"/>
                <a:cs typeface="Calibri"/>
              </a:rPr>
              <a:t>two </a:t>
            </a:r>
            <a:r>
              <a:rPr lang="en-US">
                <a:solidFill>
                  <a:srgbClr val="000000"/>
                </a:solidFill>
                <a:ea typeface="Calibri"/>
                <a:cs typeface="Calibri"/>
              </a:rPr>
              <a:t>variables across multiple categories, as well as their interaction</a:t>
            </a:r>
            <a:endParaRPr lang="en-US"/>
          </a:p>
          <a:p>
            <a:pPr>
              <a:buNone/>
            </a:pPr>
            <a:r>
              <a:rPr lang="en-US" sz="2100">
                <a:solidFill>
                  <a:srgbClr val="000000"/>
                </a:solidFill>
                <a:ea typeface="Calibri"/>
                <a:cs typeface="Calibri"/>
              </a:rPr>
              <a:t>    Example: Average disease duration in three cohorts receiving different treatment and  accounting for patient sex</a:t>
            </a:r>
            <a:endParaRPr lang="en-US"/>
          </a:p>
          <a:p>
            <a:pPr>
              <a:buNone/>
            </a:pPr>
            <a:endParaRPr lang="en-US">
              <a:solidFill>
                <a:srgbClr val="000000"/>
              </a:solidFill>
              <a:ea typeface="Calibri"/>
              <a:cs typeface="Calibri"/>
            </a:endParaRPr>
          </a:p>
          <a:p>
            <a:pPr>
              <a:buNone/>
            </a:pPr>
            <a:endParaRPr lang="en-US" sz="1200">
              <a:latin typeface="Arial"/>
              <a:ea typeface="Calibri"/>
              <a:cs typeface="Arial"/>
            </a:endParaRPr>
          </a:p>
          <a:p>
            <a:pPr marL="0" indent="0">
              <a:buNone/>
            </a:pPr>
            <a:endParaRPr lang="en-US">
              <a:ea typeface="Calibri"/>
              <a:cs typeface="Calibri"/>
            </a:endParaRPr>
          </a:p>
        </p:txBody>
      </p:sp>
      <p:sp>
        <p:nvSpPr>
          <p:cNvPr id="5" name="Date Placeholder 4">
            <a:extLst>
              <a:ext uri="{FF2B5EF4-FFF2-40B4-BE49-F238E27FC236}">
                <a16:creationId xmlns:a16="http://schemas.microsoft.com/office/drawing/2014/main" id="{8A687F65-61C1-C528-11A1-62AB8ABB7E80}"/>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7" name="Slide Number Placeholder 6">
            <a:extLst>
              <a:ext uri="{FF2B5EF4-FFF2-40B4-BE49-F238E27FC236}">
                <a16:creationId xmlns:a16="http://schemas.microsoft.com/office/drawing/2014/main" id="{505A5D43-64F5-85CE-026B-E16308DE7891}"/>
              </a:ext>
            </a:extLst>
          </p:cNvPr>
          <p:cNvSpPr>
            <a:spLocks noGrp="1"/>
          </p:cNvSpPr>
          <p:nvPr>
            <p:ph type="sldNum" sz="quarter" idx="12"/>
          </p:nvPr>
        </p:nvSpPr>
        <p:spPr/>
        <p:txBody>
          <a:bodyPr/>
          <a:lstStyle/>
          <a:p>
            <a:fld id="{48F63A3B-78C7-47BE-AE5E-E10140E04643}" type="slidenum">
              <a:rPr lang="en-US" smtClean="0"/>
              <a:t>18</a:t>
            </a:fld>
            <a:endParaRPr lang="en-US"/>
          </a:p>
        </p:txBody>
      </p:sp>
      <p:graphicFrame>
        <p:nvGraphicFramePr>
          <p:cNvPr id="9" name="Table 8">
            <a:extLst>
              <a:ext uri="{FF2B5EF4-FFF2-40B4-BE49-F238E27FC236}">
                <a16:creationId xmlns:a16="http://schemas.microsoft.com/office/drawing/2014/main" id="{C778F75D-8EC7-FDBE-F5E3-4A9D38C70B7B}"/>
              </a:ext>
            </a:extLst>
          </p:cNvPr>
          <p:cNvGraphicFramePr>
            <a:graphicFrameLocks noGrp="1"/>
          </p:cNvGraphicFramePr>
          <p:nvPr/>
        </p:nvGraphicFramePr>
        <p:xfrm>
          <a:off x="8605157" y="1835467"/>
          <a:ext cx="3073400" cy="2298065"/>
        </p:xfrm>
        <a:graphic>
          <a:graphicData uri="http://schemas.openxmlformats.org/drawingml/2006/table">
            <a:tbl>
              <a:tblPr firstRow="1" bandRow="1">
                <a:tableStyleId>{5940675A-B579-460E-94D1-54222C63F5DA}</a:tableStyleId>
              </a:tblPr>
              <a:tblGrid>
                <a:gridCol w="1104900">
                  <a:extLst>
                    <a:ext uri="{9D8B030D-6E8A-4147-A177-3AD203B41FA5}">
                      <a16:colId xmlns:a16="http://schemas.microsoft.com/office/drawing/2014/main" val="2738351550"/>
                    </a:ext>
                  </a:extLst>
                </a:gridCol>
                <a:gridCol w="939800">
                  <a:extLst>
                    <a:ext uri="{9D8B030D-6E8A-4147-A177-3AD203B41FA5}">
                      <a16:colId xmlns:a16="http://schemas.microsoft.com/office/drawing/2014/main" val="1591957673"/>
                    </a:ext>
                  </a:extLst>
                </a:gridCol>
                <a:gridCol w="1028700">
                  <a:extLst>
                    <a:ext uri="{9D8B030D-6E8A-4147-A177-3AD203B41FA5}">
                      <a16:colId xmlns:a16="http://schemas.microsoft.com/office/drawing/2014/main" val="1077177253"/>
                    </a:ext>
                  </a:extLst>
                </a:gridCol>
              </a:tblGrid>
              <a:tr h="332105">
                <a:tc>
                  <a:txBody>
                    <a:bodyPr/>
                    <a:lstStyle/>
                    <a:p>
                      <a:pPr marL="0" algn="ctr" rtl="0" eaLnBrk="1" fontAlgn="b" latinLnBrk="0" hangingPunct="1">
                        <a:spcBef>
                          <a:spcPts val="0"/>
                        </a:spcBef>
                        <a:spcAft>
                          <a:spcPts val="0"/>
                        </a:spcAft>
                      </a:pP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Men</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Women</a:t>
                      </a:r>
                      <a:endParaRPr lang="en-US" sz="1800" u="none" strike="noStrike">
                        <a:effectLst/>
                      </a:endParaRPr>
                    </a:p>
                  </a:txBody>
                  <a:tcPr marL="7620" marR="7620" marT="7620" marB="0" anchor="b"/>
                </a:tc>
                <a:extLst>
                  <a:ext uri="{0D108BD9-81ED-4DB2-BD59-A6C34878D82A}">
                    <a16:rowId xmlns:a16="http://schemas.microsoft.com/office/drawing/2014/main" val="1105840905"/>
                  </a:ext>
                </a:extLst>
              </a:tr>
              <a:tr h="655320">
                <a:tc>
                  <a:txBody>
                    <a:bodyPr/>
                    <a:lstStyle/>
                    <a:p>
                      <a:pPr marL="0" algn="ctr" rtl="0" eaLnBrk="1" fontAlgn="b" latinLnBrk="0" hangingPunct="1">
                        <a:spcBef>
                          <a:spcPts val="0"/>
                        </a:spcBef>
                        <a:spcAft>
                          <a:spcPts val="0"/>
                        </a:spcAft>
                      </a:pPr>
                      <a:r>
                        <a:rPr lang="en-US" sz="1800" u="none" strike="noStrike" kern="1200">
                          <a:solidFill>
                            <a:srgbClr val="003865"/>
                          </a:solidFill>
                          <a:effectLst/>
                        </a:rPr>
                        <a:t>Cohort 1</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9 days</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10.2 days</a:t>
                      </a:r>
                      <a:endParaRPr lang="en-US" sz="1800" u="none" strike="noStrike">
                        <a:effectLst/>
                      </a:endParaRPr>
                    </a:p>
                  </a:txBody>
                  <a:tcPr marL="7620" marR="7620" marT="7620" marB="0" anchor="b"/>
                </a:tc>
                <a:extLst>
                  <a:ext uri="{0D108BD9-81ED-4DB2-BD59-A6C34878D82A}">
                    <a16:rowId xmlns:a16="http://schemas.microsoft.com/office/drawing/2014/main" val="3209152556"/>
                  </a:ext>
                </a:extLst>
              </a:tr>
              <a:tr h="655320">
                <a:tc>
                  <a:txBody>
                    <a:bodyPr/>
                    <a:lstStyle/>
                    <a:p>
                      <a:pPr marL="0" algn="ctr" rtl="0" eaLnBrk="1" fontAlgn="b" latinLnBrk="0" hangingPunct="1">
                        <a:spcBef>
                          <a:spcPts val="0"/>
                        </a:spcBef>
                        <a:spcAft>
                          <a:spcPts val="0"/>
                        </a:spcAft>
                      </a:pPr>
                      <a:r>
                        <a:rPr lang="en-US" sz="1800" u="none" strike="noStrike" kern="1200">
                          <a:solidFill>
                            <a:srgbClr val="003865"/>
                          </a:solidFill>
                          <a:effectLst/>
                        </a:rPr>
                        <a:t>Cohort 2</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7.2 days</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7.0 days</a:t>
                      </a:r>
                      <a:endParaRPr lang="en-US" sz="1800" u="none" strike="noStrike">
                        <a:effectLst/>
                      </a:endParaRPr>
                    </a:p>
                  </a:txBody>
                  <a:tcPr marL="7620" marR="7620" marT="7620" marB="0" anchor="b"/>
                </a:tc>
                <a:extLst>
                  <a:ext uri="{0D108BD9-81ED-4DB2-BD59-A6C34878D82A}">
                    <a16:rowId xmlns:a16="http://schemas.microsoft.com/office/drawing/2014/main" val="1239228359"/>
                  </a:ext>
                </a:extLst>
              </a:tr>
              <a:tr h="655320">
                <a:tc>
                  <a:txBody>
                    <a:bodyPr/>
                    <a:lstStyle/>
                    <a:p>
                      <a:pPr marL="0" algn="ctr" rtl="0" eaLnBrk="1" fontAlgn="b" latinLnBrk="0" hangingPunct="1">
                        <a:spcBef>
                          <a:spcPts val="0"/>
                        </a:spcBef>
                        <a:spcAft>
                          <a:spcPts val="0"/>
                        </a:spcAft>
                      </a:pPr>
                      <a:r>
                        <a:rPr lang="en-US" sz="1800" u="none" strike="noStrike" kern="1200">
                          <a:solidFill>
                            <a:srgbClr val="003865"/>
                          </a:solidFill>
                          <a:effectLst/>
                        </a:rPr>
                        <a:t>Cohort 3</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5.6 days</a:t>
                      </a:r>
                      <a:endParaRPr lang="en-US" sz="1800" u="none" strike="noStrike">
                        <a:effectLst/>
                      </a:endParaRPr>
                    </a:p>
                  </a:txBody>
                  <a:tcPr marL="7620" marR="7620" marT="7620" marB="0" anchor="b"/>
                </a:tc>
                <a:tc>
                  <a:txBody>
                    <a:bodyPr/>
                    <a:lstStyle/>
                    <a:p>
                      <a:pPr marL="0" algn="ctr" rtl="0" eaLnBrk="1" fontAlgn="b" latinLnBrk="0" hangingPunct="1">
                        <a:spcBef>
                          <a:spcPts val="0"/>
                        </a:spcBef>
                        <a:spcAft>
                          <a:spcPts val="0"/>
                        </a:spcAft>
                      </a:pPr>
                      <a:r>
                        <a:rPr lang="en-US" sz="1800" u="none" strike="noStrike" kern="1200">
                          <a:solidFill>
                            <a:srgbClr val="003865"/>
                          </a:solidFill>
                          <a:effectLst/>
                        </a:rPr>
                        <a:t>4.8 days</a:t>
                      </a:r>
                      <a:endParaRPr lang="en-US" sz="1800" u="none" strike="noStrike">
                        <a:effectLst/>
                      </a:endParaRPr>
                    </a:p>
                  </a:txBody>
                  <a:tcPr marL="7620" marR="7620" marT="7620" marB="0" anchor="b"/>
                </a:tc>
                <a:extLst>
                  <a:ext uri="{0D108BD9-81ED-4DB2-BD59-A6C34878D82A}">
                    <a16:rowId xmlns:a16="http://schemas.microsoft.com/office/drawing/2014/main" val="3758749689"/>
                  </a:ext>
                </a:extLst>
              </a:tr>
            </a:tbl>
          </a:graphicData>
        </a:graphic>
      </p:graphicFrame>
    </p:spTree>
    <p:extLst>
      <p:ext uri="{BB962C8B-B14F-4D97-AF65-F5344CB8AC3E}">
        <p14:creationId xmlns:p14="http://schemas.microsoft.com/office/powerpoint/2010/main" val="2314237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C219-C053-FECE-4D13-36AA3C4EDA2E}"/>
              </a:ext>
            </a:extLst>
          </p:cNvPr>
          <p:cNvSpPr>
            <a:spLocks noGrp="1"/>
          </p:cNvSpPr>
          <p:nvPr>
            <p:ph type="title"/>
          </p:nvPr>
        </p:nvSpPr>
        <p:spPr/>
        <p:txBody>
          <a:bodyPr/>
          <a:lstStyle/>
          <a:p>
            <a:r>
              <a:rPr lang="en-US"/>
              <a:t>Statistical Test Decision Tree</a:t>
            </a:r>
          </a:p>
        </p:txBody>
      </p:sp>
      <p:sp>
        <p:nvSpPr>
          <p:cNvPr id="4" name="Date Placeholder 3">
            <a:extLst>
              <a:ext uri="{FF2B5EF4-FFF2-40B4-BE49-F238E27FC236}">
                <a16:creationId xmlns:a16="http://schemas.microsoft.com/office/drawing/2014/main" id="{19ADC3D7-EBBF-6693-98EB-525AA94C6C69}"/>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5" name="Footer Placeholder 4">
            <a:extLst>
              <a:ext uri="{FF2B5EF4-FFF2-40B4-BE49-F238E27FC236}">
                <a16:creationId xmlns:a16="http://schemas.microsoft.com/office/drawing/2014/main" id="{F5473566-CDBC-E5C7-1624-B128B79D8D3E}"/>
              </a:ext>
            </a:extLst>
          </p:cNvPr>
          <p:cNvSpPr>
            <a:spLocks noGrp="1"/>
          </p:cNvSpPr>
          <p:nvPr>
            <p:ph type="ftr" sz="quarter" idx="3"/>
          </p:nvPr>
        </p:nvSpPr>
        <p:spPr>
          <a:xfrm>
            <a:off x="3147962" y="6492421"/>
            <a:ext cx="5587647" cy="365125"/>
          </a:xfrm>
        </p:spPr>
        <p:txBody>
          <a:bodyPr/>
          <a:lstStyle/>
          <a:p>
            <a:r>
              <a:rPr lang="en-US"/>
              <a:t>health.state.mn.us</a:t>
            </a:r>
          </a:p>
        </p:txBody>
      </p:sp>
      <p:sp>
        <p:nvSpPr>
          <p:cNvPr id="6" name="Slide Number Placeholder 5">
            <a:extLst>
              <a:ext uri="{FF2B5EF4-FFF2-40B4-BE49-F238E27FC236}">
                <a16:creationId xmlns:a16="http://schemas.microsoft.com/office/drawing/2014/main" id="{795D3693-5838-8646-660B-99FE4767EA1A}"/>
              </a:ext>
            </a:extLst>
          </p:cNvPr>
          <p:cNvSpPr>
            <a:spLocks noGrp="1"/>
          </p:cNvSpPr>
          <p:nvPr>
            <p:ph type="sldNum" sz="quarter" idx="12"/>
          </p:nvPr>
        </p:nvSpPr>
        <p:spPr/>
        <p:txBody>
          <a:bodyPr/>
          <a:lstStyle/>
          <a:p>
            <a:fld id="{48F63A3B-78C7-47BE-AE5E-E10140E04643}" type="slidenum">
              <a:rPr lang="en-US" smtClean="0"/>
              <a:t>19</a:t>
            </a:fld>
            <a:endParaRPr lang="en-US"/>
          </a:p>
        </p:txBody>
      </p:sp>
      <p:pic>
        <p:nvPicPr>
          <p:cNvPr id="10" name="Picture 9">
            <a:extLst>
              <a:ext uri="{FF2B5EF4-FFF2-40B4-BE49-F238E27FC236}">
                <a16:creationId xmlns:a16="http://schemas.microsoft.com/office/drawing/2014/main" id="{1AD9B30D-78E5-79CB-B5F5-5F1DC5EA5FE5}"/>
              </a:ext>
            </a:extLst>
          </p:cNvPr>
          <p:cNvPicPr>
            <a:picLocks noChangeAspect="1"/>
          </p:cNvPicPr>
          <p:nvPr/>
        </p:nvPicPr>
        <p:blipFill>
          <a:blip r:embed="rId2"/>
          <a:stretch>
            <a:fillRect/>
          </a:stretch>
        </p:blipFill>
        <p:spPr>
          <a:xfrm>
            <a:off x="1052915" y="1368824"/>
            <a:ext cx="9584870" cy="4773385"/>
          </a:xfrm>
          <a:prstGeom prst="rect">
            <a:avLst/>
          </a:prstGeom>
        </p:spPr>
      </p:pic>
      <p:sp>
        <p:nvSpPr>
          <p:cNvPr id="12" name="TextBox 11">
            <a:extLst>
              <a:ext uri="{FF2B5EF4-FFF2-40B4-BE49-F238E27FC236}">
                <a16:creationId xmlns:a16="http://schemas.microsoft.com/office/drawing/2014/main" id="{32E4B65B-8CB4-DA26-86F0-402206303082}"/>
              </a:ext>
            </a:extLst>
          </p:cNvPr>
          <p:cNvSpPr txBox="1"/>
          <p:nvPr/>
        </p:nvSpPr>
        <p:spPr>
          <a:xfrm>
            <a:off x="6524813" y="6140049"/>
            <a:ext cx="6094520" cy="430887"/>
          </a:xfrm>
          <a:prstGeom prst="rect">
            <a:avLst/>
          </a:prstGeom>
          <a:noFill/>
        </p:spPr>
        <p:txBody>
          <a:bodyPr wrap="square" lIns="91440" tIns="45720" rIns="91440" bIns="45720" anchor="t">
            <a:spAutoFit/>
          </a:bodyPr>
          <a:lstStyle/>
          <a:p>
            <a:r>
              <a:rPr lang="en-US" sz="1100" err="1"/>
              <a:t>Chaudy</a:t>
            </a:r>
            <a:r>
              <a:rPr lang="en-US" sz="1100"/>
              <a:t>, Yaelle. (2015). An Assessment and Learning Analytics Engine for Games-based Learning. 10.13140/RG.2.1.4932.5040. </a:t>
            </a:r>
          </a:p>
        </p:txBody>
      </p:sp>
    </p:spTree>
    <p:extLst>
      <p:ext uri="{BB962C8B-B14F-4D97-AF65-F5344CB8AC3E}">
        <p14:creationId xmlns:p14="http://schemas.microsoft.com/office/powerpoint/2010/main" val="140930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5E6B-BA20-4E0F-A261-DCF1C2495B97}"/>
              </a:ext>
            </a:extLst>
          </p:cNvPr>
          <p:cNvSpPr>
            <a:spLocks noGrp="1"/>
          </p:cNvSpPr>
          <p:nvPr>
            <p:ph type="title"/>
          </p:nvPr>
        </p:nvSpPr>
        <p:spPr/>
        <p:txBody>
          <a:bodyPr/>
          <a:lstStyle/>
          <a:p>
            <a:r>
              <a:rPr lang="en-US" b="0" i="0" u="none" strike="noStrike">
                <a:solidFill>
                  <a:srgbClr val="FFFFFF"/>
                </a:solidFill>
                <a:effectLst/>
                <a:latin typeface="Calibri" panose="020F0502020204030204" pitchFamily="34" charset="0"/>
              </a:rPr>
              <a:t>Tribal-State Relations Acknowledgment Statement</a:t>
            </a:r>
            <a:endParaRPr lang="en-US"/>
          </a:p>
        </p:txBody>
      </p:sp>
      <p:sp>
        <p:nvSpPr>
          <p:cNvPr id="3" name="Content Placeholder 2">
            <a:extLst>
              <a:ext uri="{FF2B5EF4-FFF2-40B4-BE49-F238E27FC236}">
                <a16:creationId xmlns:a16="http://schemas.microsoft.com/office/drawing/2014/main" id="{19BE1B36-76EC-421C-9D78-173C5636FC9C}"/>
              </a:ext>
            </a:extLst>
          </p:cNvPr>
          <p:cNvSpPr>
            <a:spLocks noGrp="1"/>
          </p:cNvSpPr>
          <p:nvPr>
            <p:ph idx="1"/>
          </p:nvPr>
        </p:nvSpPr>
        <p:spPr>
          <a:xfrm>
            <a:off x="838200" y="1565910"/>
            <a:ext cx="10515600" cy="4611053"/>
          </a:xfrm>
        </p:spPr>
        <p:txBody>
          <a:bodyPr>
            <a:normAutofit fontScale="85000" lnSpcReduction="20000"/>
          </a:bodyPr>
          <a:lstStyle/>
          <a:p>
            <a:pPr marL="0" indent="0" algn="l" rtl="0" fontAlgn="base">
              <a:buNone/>
            </a:pPr>
            <a:r>
              <a:rPr lang="en-US" b="0" i="0" u="none" strike="noStrike">
                <a:solidFill>
                  <a:srgbClr val="000000"/>
                </a:solidFill>
                <a:effectLst/>
                <a:latin typeface="Calibri" panose="020F0502020204030204" pitchFamily="34" charset="0"/>
              </a:rPr>
              <a:t>The State of Minnesota is home to 11 federally recognized Indian Tribes with elected Tribal government officials. The State of Minnesota acknowledges and supports the unique political status of Tribal Nations across Minnesota and their absolute right to existence, self-governance, and self-determination. This unique relationship with federally recognized Indian Tribes is cemented by the Constitution of the United States, treaties, statutes, case law, and agreements. The State of Minnesota and Tribal governments across Minnesota significantly benefit from working together, learning from one another, and partnering where possible.</a:t>
            </a:r>
            <a:r>
              <a:rPr lang="en-US" b="0" i="0">
                <a:solidFill>
                  <a:srgbClr val="003865"/>
                </a:solidFill>
                <a:effectLst/>
                <a:latin typeface="Calibri" panose="020F0502020204030204" pitchFamily="34" charset="0"/>
              </a:rPr>
              <a:t>​</a:t>
            </a:r>
            <a:endParaRPr lang="en-US" b="0" i="0">
              <a:solidFill>
                <a:srgbClr val="003865"/>
              </a:solidFill>
              <a:effectLst/>
              <a:latin typeface="Segoe UI" panose="020B0502040204020203" pitchFamily="34" charset="0"/>
            </a:endParaRPr>
          </a:p>
          <a:p>
            <a:pPr marL="0" indent="0" algn="l" rtl="0" fontAlgn="base">
              <a:buNone/>
            </a:pPr>
            <a:r>
              <a:rPr lang="en-US" b="0" i="0" u="none" strike="noStrike">
                <a:solidFill>
                  <a:srgbClr val="000000"/>
                </a:solidFill>
                <a:effectLst/>
                <a:latin typeface="Calibri" panose="020F0502020204030204" pitchFamily="34" charset="0"/>
              </a:rPr>
              <a:t>Minnesota Department of Health recognizes, values, and celebrates the vibrant and unique relationships between the 11 Tribal Nations and the State of Minnesota. Partnerships formed through government-to-government relationships with these Tribes will effectively address health disparities and lead to better health outcomes for all of Minnesota. </a:t>
            </a:r>
            <a:r>
              <a:rPr lang="en-US" b="0" i="0">
                <a:solidFill>
                  <a:srgbClr val="003865"/>
                </a:solidFill>
                <a:effectLst/>
                <a:latin typeface="Calibri" panose="020F0502020204030204" pitchFamily="34" charset="0"/>
              </a:rPr>
              <a:t>​</a:t>
            </a:r>
            <a:endParaRPr lang="en-US" b="0" i="0">
              <a:solidFill>
                <a:srgbClr val="003865"/>
              </a:solidFill>
              <a:effectLst/>
              <a:latin typeface="Segoe UI" panose="020B0502040204020203" pitchFamily="34" charset="0"/>
            </a:endParaRPr>
          </a:p>
          <a:p>
            <a:pPr marL="0" indent="0" algn="l" rtl="0" fontAlgn="base">
              <a:buNone/>
            </a:pPr>
            <a:r>
              <a:rPr lang="en-US" b="0" i="0" u="none" strike="noStrike">
                <a:solidFill>
                  <a:srgbClr val="000000"/>
                </a:solidFill>
                <a:effectLst/>
                <a:latin typeface="Calibri" panose="020F0502020204030204" pitchFamily="34" charset="0"/>
              </a:rPr>
              <a:t>In our work at the Office of Data Strategy and Interoperability, we demonstrate our commitment to Tribal-State relations by providing free assistance upon request and promoting health equity in data collection and use.</a:t>
            </a:r>
            <a:r>
              <a:rPr lang="en-US" b="0" i="0">
                <a:solidFill>
                  <a:srgbClr val="003865"/>
                </a:solidFill>
                <a:effectLst/>
                <a:latin typeface="Calibri" panose="020F0502020204030204" pitchFamily="34" charset="0"/>
              </a:rPr>
              <a:t>​</a:t>
            </a:r>
            <a:endParaRPr lang="en-US" b="0" i="0">
              <a:solidFill>
                <a:srgbClr val="003865"/>
              </a:solidFill>
              <a:effectLst/>
              <a:latin typeface="Segoe UI" panose="020B0502040204020203" pitchFamily="34" charset="0"/>
            </a:endParaRPr>
          </a:p>
        </p:txBody>
      </p:sp>
    </p:spTree>
    <p:extLst>
      <p:ext uri="{BB962C8B-B14F-4D97-AF65-F5344CB8AC3E}">
        <p14:creationId xmlns:p14="http://schemas.microsoft.com/office/powerpoint/2010/main" val="274422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88A5-8752-0A6F-56D8-5FA9E05F4C2C}"/>
              </a:ext>
            </a:extLst>
          </p:cNvPr>
          <p:cNvSpPr>
            <a:spLocks noGrp="1"/>
          </p:cNvSpPr>
          <p:nvPr>
            <p:ph type="title"/>
          </p:nvPr>
        </p:nvSpPr>
        <p:spPr/>
        <p:txBody>
          <a:bodyPr/>
          <a:lstStyle/>
          <a:p>
            <a:r>
              <a:rPr lang="en-US"/>
              <a:t>Chi-Square Test</a:t>
            </a:r>
          </a:p>
        </p:txBody>
      </p:sp>
      <p:sp>
        <p:nvSpPr>
          <p:cNvPr id="3" name="Content Placeholder 2">
            <a:extLst>
              <a:ext uri="{FF2B5EF4-FFF2-40B4-BE49-F238E27FC236}">
                <a16:creationId xmlns:a16="http://schemas.microsoft.com/office/drawing/2014/main" id="{8FD5DC7B-FB6F-1F92-0274-C8C9220C874C}"/>
              </a:ext>
            </a:extLst>
          </p:cNvPr>
          <p:cNvSpPr>
            <a:spLocks noGrp="1"/>
          </p:cNvSpPr>
          <p:nvPr>
            <p:ph sz="half" idx="1"/>
          </p:nvPr>
        </p:nvSpPr>
        <p:spPr>
          <a:xfrm>
            <a:off x="527481" y="1417582"/>
            <a:ext cx="7675486" cy="5017993"/>
          </a:xfrm>
        </p:spPr>
        <p:txBody>
          <a:bodyPr vert="horz" lIns="91440" tIns="45720" rIns="91440" bIns="45720" rtlCol="0" anchor="t">
            <a:normAutofit lnSpcReduction="10000"/>
          </a:bodyPr>
          <a:lstStyle/>
          <a:p>
            <a:r>
              <a:rPr lang="en-US">
                <a:solidFill>
                  <a:schemeClr val="tx2"/>
                </a:solidFill>
              </a:rPr>
              <a:t>If your data isn’t continuous but is instead categorical, you can use the Chi-Square test</a:t>
            </a:r>
            <a:endParaRPr lang="en-US">
              <a:solidFill>
                <a:schemeClr val="tx2"/>
              </a:solidFill>
              <a:cs typeface="Calibri"/>
            </a:endParaRPr>
          </a:p>
          <a:p>
            <a:pPr lvl="1"/>
            <a:r>
              <a:rPr lang="en-US">
                <a:solidFill>
                  <a:schemeClr val="tx2"/>
                </a:solidFill>
              </a:rPr>
              <a:t>Example: we want to tell whether out of a sample of 300 people, diabetes rates are different between men and women</a:t>
            </a:r>
            <a:endParaRPr lang="en-US">
              <a:solidFill>
                <a:schemeClr val="tx2"/>
              </a:solidFill>
              <a:cs typeface="Calibri"/>
            </a:endParaRPr>
          </a:p>
          <a:p>
            <a:pPr lvl="1"/>
            <a:r>
              <a:rPr lang="en-US">
                <a:solidFill>
                  <a:schemeClr val="tx2"/>
                </a:solidFill>
                <a:effectLst/>
                <a:latin typeface="Inter"/>
              </a:rPr>
              <a:t>H</a:t>
            </a:r>
            <a:r>
              <a:rPr lang="en-US" baseline="-25000">
                <a:solidFill>
                  <a:schemeClr val="tx2"/>
                </a:solidFill>
                <a:effectLst/>
                <a:latin typeface="Inter"/>
              </a:rPr>
              <a:t>0</a:t>
            </a:r>
            <a:r>
              <a:rPr lang="en-US">
                <a:solidFill>
                  <a:schemeClr val="tx2"/>
                </a:solidFill>
                <a:effectLst/>
                <a:latin typeface="Inter"/>
              </a:rPr>
              <a:t>: Diabetes rate are the same</a:t>
            </a:r>
          </a:p>
          <a:p>
            <a:pPr lvl="1"/>
            <a:r>
              <a:rPr lang="en-US">
                <a:solidFill>
                  <a:schemeClr val="tx2"/>
                </a:solidFill>
                <a:effectLst/>
                <a:latin typeface="Inter"/>
              </a:rPr>
              <a:t>H</a:t>
            </a:r>
            <a:r>
              <a:rPr lang="en-US" baseline="-25000">
                <a:solidFill>
                  <a:schemeClr val="tx2"/>
                </a:solidFill>
                <a:effectLst/>
                <a:latin typeface="Inter"/>
              </a:rPr>
              <a:t>A</a:t>
            </a:r>
            <a:r>
              <a:rPr lang="en-US">
                <a:solidFill>
                  <a:schemeClr val="tx2"/>
                </a:solidFill>
                <a:effectLst/>
                <a:latin typeface="Inter"/>
              </a:rPr>
              <a:t>: Diabetes rate are different</a:t>
            </a:r>
            <a:endParaRPr lang="en-US">
              <a:solidFill>
                <a:schemeClr val="tx2"/>
              </a:solidFill>
              <a:cs typeface="Calibri"/>
            </a:endParaRPr>
          </a:p>
          <a:p>
            <a:r>
              <a:rPr lang="en-US">
                <a:solidFill>
                  <a:schemeClr val="tx2"/>
                </a:solidFill>
                <a:latin typeface="Inter"/>
              </a:rPr>
              <a:t>Assumptions:</a:t>
            </a:r>
          </a:p>
          <a:p>
            <a:pPr lvl="1"/>
            <a:r>
              <a:rPr lang="en-US">
                <a:solidFill>
                  <a:schemeClr val="tx2"/>
                </a:solidFill>
                <a:effectLst/>
                <a:latin typeface="Inter"/>
              </a:rPr>
              <a:t>Both datasets are categorial</a:t>
            </a:r>
          </a:p>
          <a:p>
            <a:pPr lvl="1"/>
            <a:r>
              <a:rPr lang="en-US">
                <a:solidFill>
                  <a:schemeClr val="tx2"/>
                </a:solidFill>
                <a:latin typeface="Inter"/>
              </a:rPr>
              <a:t>Observations are independent</a:t>
            </a:r>
          </a:p>
          <a:p>
            <a:pPr lvl="1"/>
            <a:r>
              <a:rPr lang="en-US">
                <a:solidFill>
                  <a:schemeClr val="tx2"/>
                </a:solidFill>
                <a:latin typeface="Inter"/>
              </a:rPr>
              <a:t>Each category (cell in the table) is mutually exclusive</a:t>
            </a:r>
          </a:p>
          <a:p>
            <a:pPr lvl="1"/>
            <a:r>
              <a:rPr lang="en-US">
                <a:solidFill>
                  <a:schemeClr val="tx2"/>
                </a:solidFill>
                <a:latin typeface="Inter"/>
              </a:rPr>
              <a:t>Each value in the cell should be 5 or greater</a:t>
            </a:r>
          </a:p>
        </p:txBody>
      </p:sp>
      <p:sp>
        <p:nvSpPr>
          <p:cNvPr id="5" name="Date Placeholder 4">
            <a:extLst>
              <a:ext uri="{FF2B5EF4-FFF2-40B4-BE49-F238E27FC236}">
                <a16:creationId xmlns:a16="http://schemas.microsoft.com/office/drawing/2014/main" id="{8A687F65-61C1-C528-11A1-62AB8ABB7E80}"/>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7" name="Slide Number Placeholder 6">
            <a:extLst>
              <a:ext uri="{FF2B5EF4-FFF2-40B4-BE49-F238E27FC236}">
                <a16:creationId xmlns:a16="http://schemas.microsoft.com/office/drawing/2014/main" id="{505A5D43-64F5-85CE-026B-E16308DE7891}"/>
              </a:ext>
            </a:extLst>
          </p:cNvPr>
          <p:cNvSpPr>
            <a:spLocks noGrp="1"/>
          </p:cNvSpPr>
          <p:nvPr>
            <p:ph type="sldNum" sz="quarter" idx="12"/>
          </p:nvPr>
        </p:nvSpPr>
        <p:spPr/>
        <p:txBody>
          <a:bodyPr/>
          <a:lstStyle/>
          <a:p>
            <a:fld id="{48F63A3B-78C7-47BE-AE5E-E10140E04643}" type="slidenum">
              <a:rPr lang="en-US" smtClean="0"/>
              <a:t>20</a:t>
            </a:fld>
            <a:endParaRPr lang="en-US"/>
          </a:p>
        </p:txBody>
      </p:sp>
      <p:graphicFrame>
        <p:nvGraphicFramePr>
          <p:cNvPr id="8" name="Table 7">
            <a:extLst>
              <a:ext uri="{FF2B5EF4-FFF2-40B4-BE49-F238E27FC236}">
                <a16:creationId xmlns:a16="http://schemas.microsoft.com/office/drawing/2014/main" id="{BBD335CB-A6D0-F475-64B8-1EABDCCF6123}"/>
              </a:ext>
            </a:extLst>
          </p:cNvPr>
          <p:cNvGraphicFramePr>
            <a:graphicFrameLocks noGrp="1"/>
          </p:cNvGraphicFramePr>
          <p:nvPr/>
        </p:nvGraphicFramePr>
        <p:xfrm>
          <a:off x="8361373" y="1508607"/>
          <a:ext cx="3454805" cy="1920393"/>
        </p:xfrm>
        <a:graphic>
          <a:graphicData uri="http://schemas.openxmlformats.org/drawingml/2006/table">
            <a:tbl>
              <a:tblPr>
                <a:tableStyleId>{616DA210-FB5B-4158-B5E0-FEB733F419BA}</a:tableStyleId>
              </a:tblPr>
              <a:tblGrid>
                <a:gridCol w="805003">
                  <a:extLst>
                    <a:ext uri="{9D8B030D-6E8A-4147-A177-3AD203B41FA5}">
                      <a16:colId xmlns:a16="http://schemas.microsoft.com/office/drawing/2014/main" val="263401738"/>
                    </a:ext>
                  </a:extLst>
                </a:gridCol>
                <a:gridCol w="927535">
                  <a:extLst>
                    <a:ext uri="{9D8B030D-6E8A-4147-A177-3AD203B41FA5}">
                      <a16:colId xmlns:a16="http://schemas.microsoft.com/office/drawing/2014/main" val="3523774365"/>
                    </a:ext>
                  </a:extLst>
                </a:gridCol>
                <a:gridCol w="917264">
                  <a:extLst>
                    <a:ext uri="{9D8B030D-6E8A-4147-A177-3AD203B41FA5}">
                      <a16:colId xmlns:a16="http://schemas.microsoft.com/office/drawing/2014/main" val="2147168855"/>
                    </a:ext>
                  </a:extLst>
                </a:gridCol>
                <a:gridCol w="805003">
                  <a:extLst>
                    <a:ext uri="{9D8B030D-6E8A-4147-A177-3AD203B41FA5}">
                      <a16:colId xmlns:a16="http://schemas.microsoft.com/office/drawing/2014/main" val="3745641450"/>
                    </a:ext>
                  </a:extLst>
                </a:gridCol>
              </a:tblGrid>
              <a:tr h="454711">
                <a:tc>
                  <a:txBody>
                    <a:bodyPr/>
                    <a:lstStyle/>
                    <a:p>
                      <a:pPr algn="ctr"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Diabetes</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No Diabetes</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Total</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8625610"/>
                  </a:ext>
                </a:extLst>
              </a:tr>
              <a:tr h="454711">
                <a:tc>
                  <a:txBody>
                    <a:bodyPr/>
                    <a:lstStyle/>
                    <a:p>
                      <a:pPr algn="ctr" fontAlgn="b"/>
                      <a:r>
                        <a:rPr lang="en-US" sz="1800" u="none" strike="noStrike">
                          <a:effectLst/>
                        </a:rPr>
                        <a:t>Men</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43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114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157</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8309641"/>
                  </a:ext>
                </a:extLst>
              </a:tr>
              <a:tr h="454711">
                <a:tc>
                  <a:txBody>
                    <a:bodyPr/>
                    <a:lstStyle/>
                    <a:p>
                      <a:pPr algn="ctr" fontAlgn="b"/>
                      <a:r>
                        <a:rPr lang="en-US" sz="1800" u="none" strike="noStrike">
                          <a:effectLst/>
                        </a:rPr>
                        <a:t>Women</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109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143</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7886275"/>
                  </a:ext>
                </a:extLst>
              </a:tr>
              <a:tr h="454711">
                <a:tc>
                  <a:txBody>
                    <a:bodyPr/>
                    <a:lstStyle/>
                    <a:p>
                      <a:pPr algn="ctr" fontAlgn="b"/>
                      <a:r>
                        <a:rPr lang="en-US" sz="1800" u="none" strike="noStrike">
                          <a:effectLst/>
                        </a:rPr>
                        <a:t>Total</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77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223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300</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24557164"/>
                  </a:ext>
                </a:extLst>
              </a:tr>
            </a:tbl>
          </a:graphicData>
        </a:graphic>
      </p:graphicFrame>
    </p:spTree>
    <p:extLst>
      <p:ext uri="{BB962C8B-B14F-4D97-AF65-F5344CB8AC3E}">
        <p14:creationId xmlns:p14="http://schemas.microsoft.com/office/powerpoint/2010/main" val="3111640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B8B8-AAC3-F44E-ED6D-F11F1E9C7855}"/>
              </a:ext>
            </a:extLst>
          </p:cNvPr>
          <p:cNvSpPr>
            <a:spLocks noGrp="1"/>
          </p:cNvSpPr>
          <p:nvPr>
            <p:ph type="title"/>
          </p:nvPr>
        </p:nvSpPr>
        <p:spPr/>
        <p:txBody>
          <a:bodyPr/>
          <a:lstStyle/>
          <a:p>
            <a:r>
              <a:rPr lang="en-US"/>
              <a:t>Correlation</a:t>
            </a:r>
          </a:p>
        </p:txBody>
      </p:sp>
      <p:sp>
        <p:nvSpPr>
          <p:cNvPr id="3" name="Content Placeholder 2">
            <a:extLst>
              <a:ext uri="{FF2B5EF4-FFF2-40B4-BE49-F238E27FC236}">
                <a16:creationId xmlns:a16="http://schemas.microsoft.com/office/drawing/2014/main" id="{880A9BF1-E165-3872-F425-C31D46D17B1A}"/>
              </a:ext>
            </a:extLst>
          </p:cNvPr>
          <p:cNvSpPr>
            <a:spLocks noGrp="1"/>
          </p:cNvSpPr>
          <p:nvPr>
            <p:ph idx="1"/>
          </p:nvPr>
        </p:nvSpPr>
        <p:spPr>
          <a:xfrm>
            <a:off x="838200" y="1825625"/>
            <a:ext cx="10163908" cy="4351338"/>
          </a:xfrm>
        </p:spPr>
        <p:txBody>
          <a:bodyPr vert="horz" lIns="91440" tIns="45720" rIns="91440" bIns="45720" rtlCol="0" anchor="t">
            <a:normAutofit fontScale="92500" lnSpcReduction="10000"/>
          </a:bodyPr>
          <a:lstStyle/>
          <a:p>
            <a:r>
              <a:rPr lang="en-US" i="0" dirty="0">
                <a:solidFill>
                  <a:srgbClr val="000000"/>
                </a:solidFill>
                <a:effectLst/>
              </a:rPr>
              <a:t>Correlation </a:t>
            </a:r>
            <a:r>
              <a:rPr lang="en-US" dirty="0">
                <a:solidFill>
                  <a:srgbClr val="000000"/>
                </a:solidFill>
              </a:rPr>
              <a:t>describes the linear relationships between quantitative variables.</a:t>
            </a:r>
            <a:endParaRPr lang="en-US" i="0" u="none" strike="noStrike" dirty="0">
              <a:solidFill>
                <a:srgbClr val="000000"/>
              </a:solidFill>
              <a:effectLst/>
              <a:cs typeface="Calibri"/>
            </a:endParaRPr>
          </a:p>
          <a:p>
            <a:r>
              <a:rPr lang="en-US" sz="2400" b="1" dirty="0">
                <a:solidFill>
                  <a:srgbClr val="000000"/>
                </a:solidFill>
              </a:rPr>
              <a:t>Pearson</a:t>
            </a:r>
            <a:r>
              <a:rPr lang="en-US" sz="2400" dirty="0">
                <a:solidFill>
                  <a:srgbClr val="000000"/>
                </a:solidFill>
              </a:rPr>
              <a:t> correlation</a:t>
            </a:r>
            <a:r>
              <a:rPr lang="en-US" sz="2400" b="0" i="0" dirty="0">
                <a:solidFill>
                  <a:srgbClr val="000000"/>
                </a:solidFill>
                <a:effectLst/>
              </a:rPr>
              <a:t> coefficient formulas </a:t>
            </a:r>
            <a:r>
              <a:rPr lang="en-US" sz="2400" dirty="0">
                <a:solidFill>
                  <a:srgbClr val="000000"/>
                </a:solidFill>
              </a:rPr>
              <a:t>(often shown as "r") are</a:t>
            </a:r>
            <a:r>
              <a:rPr lang="en-US" sz="2400" b="0" i="0" dirty="0">
                <a:solidFill>
                  <a:srgbClr val="000000"/>
                </a:solidFill>
                <a:effectLst/>
              </a:rPr>
              <a:t> used to find </a:t>
            </a:r>
            <a:r>
              <a:rPr lang="en-US" sz="2400" dirty="0">
                <a:solidFill>
                  <a:srgbClr val="000000"/>
                </a:solidFill>
              </a:rPr>
              <a:t>the strength of a relationship between two normally distributed continuous variables</a:t>
            </a:r>
            <a:r>
              <a:rPr lang="en-US" sz="2400" b="0" i="0" dirty="0">
                <a:solidFill>
                  <a:srgbClr val="000000"/>
                </a:solidFill>
                <a:effectLst/>
              </a:rPr>
              <a:t>. The formula returns a value between -1 and 1, where:</a:t>
            </a:r>
            <a:endParaRPr lang="en-US" sz="2400" b="0" i="0" dirty="0">
              <a:solidFill>
                <a:srgbClr val="000000"/>
              </a:solidFill>
              <a:effectLst/>
              <a:cs typeface="Calibri"/>
            </a:endParaRPr>
          </a:p>
          <a:p>
            <a:pPr lvl="1"/>
            <a:r>
              <a:rPr lang="en-US" sz="2400" b="0" i="0" dirty="0">
                <a:solidFill>
                  <a:srgbClr val="000000"/>
                </a:solidFill>
                <a:effectLst/>
              </a:rPr>
              <a:t>1 indicates a strong positive relationship.</a:t>
            </a:r>
            <a:endParaRPr lang="en-US" sz="2400" b="0" i="0" dirty="0">
              <a:solidFill>
                <a:srgbClr val="000000"/>
              </a:solidFill>
              <a:effectLst/>
              <a:cs typeface="Calibri"/>
            </a:endParaRPr>
          </a:p>
          <a:p>
            <a:pPr lvl="1"/>
            <a:r>
              <a:rPr lang="en-US" sz="2400" b="0" i="0" dirty="0">
                <a:solidFill>
                  <a:srgbClr val="000000"/>
                </a:solidFill>
                <a:effectLst/>
              </a:rPr>
              <a:t>-1 indicates a strong negative relationship.</a:t>
            </a:r>
            <a:endParaRPr lang="en-US" sz="2400" b="0" i="0" dirty="0">
              <a:solidFill>
                <a:srgbClr val="000000"/>
              </a:solidFill>
              <a:effectLst/>
              <a:cs typeface="Calibri"/>
            </a:endParaRPr>
          </a:p>
          <a:p>
            <a:pPr lvl="1"/>
            <a:r>
              <a:rPr lang="en-US" sz="2400" b="0" i="0" dirty="0">
                <a:solidFill>
                  <a:srgbClr val="000000"/>
                </a:solidFill>
                <a:effectLst/>
              </a:rPr>
              <a:t>A result of zero indicates no relationship at all.</a:t>
            </a:r>
            <a:endParaRPr lang="en-US" sz="2400" b="0" i="0" dirty="0">
              <a:solidFill>
                <a:srgbClr val="000000"/>
              </a:solidFill>
              <a:effectLst/>
              <a:cs typeface="Calibri"/>
            </a:endParaRPr>
          </a:p>
          <a:p>
            <a:r>
              <a:rPr lang="en-US" b="1" dirty="0"/>
              <a:t>Spearman</a:t>
            </a:r>
            <a:r>
              <a:rPr lang="en-US" dirty="0"/>
              <a:t> correlation is used for data that is not normally distributed, is non-linear, or has significant outliers. Like other non-parametric alternative tests, it is based on rank rather than raw values</a:t>
            </a:r>
            <a:endParaRPr lang="en-US" b="0" i="0" u="none" strike="noStrike" dirty="0">
              <a:solidFill>
                <a:srgbClr val="000000"/>
              </a:solidFill>
              <a:effectLst/>
              <a:latin typeface="+mj-lt"/>
              <a:cs typeface="Calibri"/>
            </a:endParaRPr>
          </a:p>
        </p:txBody>
      </p:sp>
      <p:sp>
        <p:nvSpPr>
          <p:cNvPr id="4" name="Date Placeholder 3">
            <a:extLst>
              <a:ext uri="{FF2B5EF4-FFF2-40B4-BE49-F238E27FC236}">
                <a16:creationId xmlns:a16="http://schemas.microsoft.com/office/drawing/2014/main" id="{2746B963-CC07-EE5E-1269-EFDBAC577C1C}"/>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E3D24514-0596-28EE-C2E8-F957CB7C7459}"/>
              </a:ext>
            </a:extLst>
          </p:cNvPr>
          <p:cNvSpPr>
            <a:spLocks noGrp="1"/>
          </p:cNvSpPr>
          <p:nvPr>
            <p:ph type="sldNum" sz="quarter" idx="12"/>
          </p:nvPr>
        </p:nvSpPr>
        <p:spPr/>
        <p:txBody>
          <a:bodyPr/>
          <a:lstStyle/>
          <a:p>
            <a:fld id="{48F63A3B-78C7-47BE-AE5E-E10140E04643}" type="slidenum">
              <a:rPr lang="en-US" smtClean="0"/>
              <a:t>21</a:t>
            </a:fld>
            <a:endParaRPr lang="en-US"/>
          </a:p>
        </p:txBody>
      </p:sp>
    </p:spTree>
    <p:extLst>
      <p:ext uri="{BB962C8B-B14F-4D97-AF65-F5344CB8AC3E}">
        <p14:creationId xmlns:p14="http://schemas.microsoft.com/office/powerpoint/2010/main" val="2542374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48B6-5666-43CB-868B-BC4CFDC63311}"/>
              </a:ext>
            </a:extLst>
          </p:cNvPr>
          <p:cNvSpPr>
            <a:spLocks noGrp="1"/>
          </p:cNvSpPr>
          <p:nvPr>
            <p:ph type="title"/>
          </p:nvPr>
        </p:nvSpPr>
        <p:spPr/>
        <p:txBody>
          <a:bodyPr/>
          <a:lstStyle/>
          <a:p>
            <a:r>
              <a:rPr lang="en-US">
                <a:cs typeface="Calibri"/>
              </a:rPr>
              <a:t>Correlation Visual Examples</a:t>
            </a:r>
            <a:endParaRPr lang="en-US"/>
          </a:p>
        </p:txBody>
      </p:sp>
      <p:pic>
        <p:nvPicPr>
          <p:cNvPr id="7" name="Content Placeholder 6">
            <a:extLst>
              <a:ext uri="{FF2B5EF4-FFF2-40B4-BE49-F238E27FC236}">
                <a16:creationId xmlns:a16="http://schemas.microsoft.com/office/drawing/2014/main" id="{430F8FD9-685C-2BDB-7C88-9C9D9D512A34}"/>
              </a:ext>
            </a:extLst>
          </p:cNvPr>
          <p:cNvPicPr>
            <a:picLocks noGrp="1" noChangeAspect="1"/>
          </p:cNvPicPr>
          <p:nvPr>
            <p:ph idx="1"/>
          </p:nvPr>
        </p:nvPicPr>
        <p:blipFill>
          <a:blip r:embed="rId2"/>
          <a:stretch>
            <a:fillRect/>
          </a:stretch>
        </p:blipFill>
        <p:spPr>
          <a:xfrm>
            <a:off x="3016987" y="1408421"/>
            <a:ext cx="6053947" cy="5049329"/>
          </a:xfrm>
        </p:spPr>
      </p:pic>
      <p:sp>
        <p:nvSpPr>
          <p:cNvPr id="4" name="Date Placeholder 3">
            <a:extLst>
              <a:ext uri="{FF2B5EF4-FFF2-40B4-BE49-F238E27FC236}">
                <a16:creationId xmlns:a16="http://schemas.microsoft.com/office/drawing/2014/main" id="{510178D4-9D5E-2702-D10F-C04FCCC3DA01}"/>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5" name="Footer Placeholder 4">
            <a:extLst>
              <a:ext uri="{FF2B5EF4-FFF2-40B4-BE49-F238E27FC236}">
                <a16:creationId xmlns:a16="http://schemas.microsoft.com/office/drawing/2014/main" id="{081436EE-503C-4659-1C40-3AF8EBD45BF3}"/>
              </a:ext>
            </a:extLst>
          </p:cNvPr>
          <p:cNvSpPr>
            <a:spLocks noGrp="1"/>
          </p:cNvSpPr>
          <p:nvPr>
            <p:ph type="ftr" sz="quarter" idx="3"/>
          </p:nvPr>
        </p:nvSpPr>
        <p:spPr/>
        <p:txBody>
          <a:bodyPr lIns="91440" tIns="45720" rIns="91440" bIns="45720" anchor="ctr"/>
          <a:lstStyle/>
          <a:p>
            <a:r>
              <a:rPr lang="en-US" sz="1050">
                <a:cs typeface="Calibri"/>
              </a:rPr>
              <a:t>https://www.scaler.com/topics/data-science/covariance-and-correlation/</a:t>
            </a:r>
            <a:endParaRPr lang="en-US" sz="1050"/>
          </a:p>
        </p:txBody>
      </p:sp>
      <p:sp>
        <p:nvSpPr>
          <p:cNvPr id="6" name="Slide Number Placeholder 5">
            <a:extLst>
              <a:ext uri="{FF2B5EF4-FFF2-40B4-BE49-F238E27FC236}">
                <a16:creationId xmlns:a16="http://schemas.microsoft.com/office/drawing/2014/main" id="{183772C6-464C-88D9-01DE-B00AF2866890}"/>
              </a:ext>
            </a:extLst>
          </p:cNvPr>
          <p:cNvSpPr>
            <a:spLocks noGrp="1"/>
          </p:cNvSpPr>
          <p:nvPr>
            <p:ph type="sldNum" sz="quarter" idx="12"/>
          </p:nvPr>
        </p:nvSpPr>
        <p:spPr/>
        <p:txBody>
          <a:bodyPr/>
          <a:lstStyle/>
          <a:p>
            <a:fld id="{48F63A3B-78C7-47BE-AE5E-E10140E04643}" type="slidenum">
              <a:rPr lang="en-US" smtClean="0"/>
              <a:t>22</a:t>
            </a:fld>
            <a:endParaRPr lang="en-US"/>
          </a:p>
        </p:txBody>
      </p:sp>
    </p:spTree>
    <p:extLst>
      <p:ext uri="{BB962C8B-B14F-4D97-AF65-F5344CB8AC3E}">
        <p14:creationId xmlns:p14="http://schemas.microsoft.com/office/powerpoint/2010/main" val="135970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9D1E-1FAD-DC7B-37D6-5944D44940D8}"/>
              </a:ext>
            </a:extLst>
          </p:cNvPr>
          <p:cNvSpPr>
            <a:spLocks noGrp="1"/>
          </p:cNvSpPr>
          <p:nvPr>
            <p:ph type="title"/>
          </p:nvPr>
        </p:nvSpPr>
        <p:spPr/>
        <p:txBody>
          <a:bodyPr/>
          <a:lstStyle/>
          <a:p>
            <a:r>
              <a:rPr lang="en-US" dirty="0">
                <a:cs typeface="Calibri"/>
              </a:rPr>
              <a:t>Correlation is not Causation</a:t>
            </a:r>
          </a:p>
        </p:txBody>
      </p:sp>
      <p:sp>
        <p:nvSpPr>
          <p:cNvPr id="3" name="Content Placeholder 2">
            <a:extLst>
              <a:ext uri="{FF2B5EF4-FFF2-40B4-BE49-F238E27FC236}">
                <a16:creationId xmlns:a16="http://schemas.microsoft.com/office/drawing/2014/main" id="{12C23CE7-E55B-C570-0784-34A692A3A0D8}"/>
              </a:ext>
            </a:extLst>
          </p:cNvPr>
          <p:cNvSpPr>
            <a:spLocks noGrp="1"/>
          </p:cNvSpPr>
          <p:nvPr>
            <p:ph idx="1"/>
          </p:nvPr>
        </p:nvSpPr>
        <p:spPr/>
        <p:txBody>
          <a:bodyPr vert="horz" lIns="91440" tIns="45720" rIns="91440" bIns="45720" rtlCol="0" anchor="t">
            <a:normAutofit/>
          </a:bodyPr>
          <a:lstStyle/>
          <a:p>
            <a:r>
              <a:rPr lang="en-US" sz="2400" dirty="0">
                <a:solidFill>
                  <a:srgbClr val="000000"/>
                </a:solidFill>
                <a:cs typeface="Calibri"/>
              </a:rPr>
              <a:t>Correlation is not causation! just because two things correlate does not necessarily mean that one causes the other.</a:t>
            </a:r>
          </a:p>
          <a:p>
            <a:endParaRPr lang="en-US" dirty="0">
              <a:cs typeface="Calibri"/>
            </a:endParaRPr>
          </a:p>
        </p:txBody>
      </p:sp>
      <p:sp>
        <p:nvSpPr>
          <p:cNvPr id="4" name="Date Placeholder 3">
            <a:extLst>
              <a:ext uri="{FF2B5EF4-FFF2-40B4-BE49-F238E27FC236}">
                <a16:creationId xmlns:a16="http://schemas.microsoft.com/office/drawing/2014/main" id="{FCFFEA5B-ED1C-DB9D-26F4-F0C8A9353B82}"/>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3880ED30-9552-DBE4-8189-8442D5374998}"/>
              </a:ext>
            </a:extLst>
          </p:cNvPr>
          <p:cNvSpPr>
            <a:spLocks noGrp="1"/>
          </p:cNvSpPr>
          <p:nvPr>
            <p:ph type="sldNum" sz="quarter" idx="12"/>
          </p:nvPr>
        </p:nvSpPr>
        <p:spPr/>
        <p:txBody>
          <a:bodyPr/>
          <a:lstStyle/>
          <a:p>
            <a:fld id="{48F63A3B-78C7-47BE-AE5E-E10140E04643}" type="slidenum">
              <a:rPr lang="en-US" smtClean="0"/>
              <a:t>23</a:t>
            </a:fld>
            <a:endParaRPr lang="en-US"/>
          </a:p>
        </p:txBody>
      </p:sp>
      <p:pic>
        <p:nvPicPr>
          <p:cNvPr id="5" name="Picture 4" descr="Why Correlation Does Not Imply Causation - The Meaning of This Common  Saying in Statistics">
            <a:extLst>
              <a:ext uri="{FF2B5EF4-FFF2-40B4-BE49-F238E27FC236}">
                <a16:creationId xmlns:a16="http://schemas.microsoft.com/office/drawing/2014/main" id="{54A60DB9-7BAC-E732-D1F6-FFF31AD92A44}"/>
              </a:ext>
            </a:extLst>
          </p:cNvPr>
          <p:cNvPicPr>
            <a:picLocks noChangeAspect="1"/>
          </p:cNvPicPr>
          <p:nvPr/>
        </p:nvPicPr>
        <p:blipFill>
          <a:blip r:embed="rId3"/>
          <a:stretch>
            <a:fillRect/>
          </a:stretch>
        </p:blipFill>
        <p:spPr>
          <a:xfrm>
            <a:off x="310252" y="2628927"/>
            <a:ext cx="6871397" cy="3462487"/>
          </a:xfrm>
          <a:prstGeom prst="rect">
            <a:avLst/>
          </a:prstGeom>
        </p:spPr>
      </p:pic>
      <p:pic>
        <p:nvPicPr>
          <p:cNvPr id="7" name="Picture 6" descr="Solved Let's look at this graph showing the number of ice | Chegg.com">
            <a:extLst>
              <a:ext uri="{FF2B5EF4-FFF2-40B4-BE49-F238E27FC236}">
                <a16:creationId xmlns:a16="http://schemas.microsoft.com/office/drawing/2014/main" id="{95F52FD9-9374-E79B-480D-5304113F6BFB}"/>
              </a:ext>
            </a:extLst>
          </p:cNvPr>
          <p:cNvPicPr>
            <a:picLocks noChangeAspect="1"/>
          </p:cNvPicPr>
          <p:nvPr/>
        </p:nvPicPr>
        <p:blipFill rotWithShape="1">
          <a:blip r:embed="rId4"/>
          <a:srcRect l="16058" r="15328" b="270"/>
          <a:stretch/>
        </p:blipFill>
        <p:spPr>
          <a:xfrm>
            <a:off x="7395586" y="2499925"/>
            <a:ext cx="4567083" cy="3591489"/>
          </a:xfrm>
          <a:prstGeom prst="rect">
            <a:avLst/>
          </a:prstGeom>
        </p:spPr>
      </p:pic>
    </p:spTree>
    <p:extLst>
      <p:ext uri="{BB962C8B-B14F-4D97-AF65-F5344CB8AC3E}">
        <p14:creationId xmlns:p14="http://schemas.microsoft.com/office/powerpoint/2010/main" val="1360273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66172-6F46-F957-3B8C-513B6C74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FCCA6-18C2-F396-1A4E-E6F2DE563D59}"/>
              </a:ext>
            </a:extLst>
          </p:cNvPr>
          <p:cNvSpPr>
            <a:spLocks noGrp="1"/>
          </p:cNvSpPr>
          <p:nvPr>
            <p:ph type="title"/>
          </p:nvPr>
        </p:nvSpPr>
        <p:spPr/>
        <p:txBody>
          <a:bodyPr/>
          <a:lstStyle/>
          <a:p>
            <a:r>
              <a:rPr lang="en-US" dirty="0">
                <a:cs typeface="Calibri"/>
              </a:rPr>
              <a:t>Palmer Penguin Dataset</a:t>
            </a:r>
          </a:p>
        </p:txBody>
      </p:sp>
      <p:sp>
        <p:nvSpPr>
          <p:cNvPr id="4" name="Date Placeholder 3">
            <a:extLst>
              <a:ext uri="{FF2B5EF4-FFF2-40B4-BE49-F238E27FC236}">
                <a16:creationId xmlns:a16="http://schemas.microsoft.com/office/drawing/2014/main" id="{E7CF307D-0C4E-7848-0BD8-DC51AD61F30B}"/>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134D2B83-9DA9-9A29-973E-57F1B8F2EB8A}"/>
              </a:ext>
            </a:extLst>
          </p:cNvPr>
          <p:cNvSpPr>
            <a:spLocks noGrp="1"/>
          </p:cNvSpPr>
          <p:nvPr>
            <p:ph type="sldNum" sz="quarter" idx="12"/>
          </p:nvPr>
        </p:nvSpPr>
        <p:spPr/>
        <p:txBody>
          <a:bodyPr/>
          <a:lstStyle/>
          <a:p>
            <a:fld id="{48F63A3B-78C7-47BE-AE5E-E10140E04643}" type="slidenum">
              <a:rPr lang="en-US" smtClean="0"/>
              <a:t>24</a:t>
            </a:fld>
            <a:endParaRPr lang="en-US"/>
          </a:p>
        </p:txBody>
      </p:sp>
      <p:pic>
        <p:nvPicPr>
          <p:cNvPr id="10" name="Content Placeholder 9">
            <a:extLst>
              <a:ext uri="{FF2B5EF4-FFF2-40B4-BE49-F238E27FC236}">
                <a16:creationId xmlns:a16="http://schemas.microsoft.com/office/drawing/2014/main" id="{D9DBAF6C-2AE1-7C0B-6BDF-3F7F8B672AF6}"/>
              </a:ext>
            </a:extLst>
          </p:cNvPr>
          <p:cNvPicPr>
            <a:picLocks noGrp="1" noChangeAspect="1"/>
          </p:cNvPicPr>
          <p:nvPr>
            <p:ph idx="1"/>
          </p:nvPr>
        </p:nvPicPr>
        <p:blipFill>
          <a:blip r:embed="rId3"/>
          <a:stretch>
            <a:fillRect/>
          </a:stretch>
        </p:blipFill>
        <p:spPr>
          <a:xfrm>
            <a:off x="9080727" y="1395179"/>
            <a:ext cx="2390775" cy="2828925"/>
          </a:xfrm>
          <a:prstGeom prst="rect">
            <a:avLst/>
          </a:prstGeom>
        </p:spPr>
      </p:pic>
      <p:pic>
        <p:nvPicPr>
          <p:cNvPr id="11" name="Picture 10">
            <a:extLst>
              <a:ext uri="{FF2B5EF4-FFF2-40B4-BE49-F238E27FC236}">
                <a16:creationId xmlns:a16="http://schemas.microsoft.com/office/drawing/2014/main" id="{ECD1D40F-F637-BD96-DF35-81E0110022D2}"/>
              </a:ext>
            </a:extLst>
          </p:cNvPr>
          <p:cNvPicPr>
            <a:picLocks noChangeAspect="1"/>
          </p:cNvPicPr>
          <p:nvPr/>
        </p:nvPicPr>
        <p:blipFill>
          <a:blip r:embed="rId4"/>
          <a:stretch>
            <a:fillRect/>
          </a:stretch>
        </p:blipFill>
        <p:spPr>
          <a:xfrm>
            <a:off x="338667" y="4507411"/>
            <a:ext cx="11514666" cy="2214064"/>
          </a:xfrm>
          <a:prstGeom prst="rect">
            <a:avLst/>
          </a:prstGeom>
        </p:spPr>
      </p:pic>
      <p:sp>
        <p:nvSpPr>
          <p:cNvPr id="13" name="TextBox 12">
            <a:extLst>
              <a:ext uri="{FF2B5EF4-FFF2-40B4-BE49-F238E27FC236}">
                <a16:creationId xmlns:a16="http://schemas.microsoft.com/office/drawing/2014/main" id="{2EF6934C-98AE-1183-B6A8-B1C89E188574}"/>
              </a:ext>
            </a:extLst>
          </p:cNvPr>
          <p:cNvSpPr txBox="1"/>
          <p:nvPr/>
        </p:nvSpPr>
        <p:spPr>
          <a:xfrm>
            <a:off x="520625" y="1715487"/>
            <a:ext cx="8231489" cy="230832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2"/>
                </a:solidFill>
              </a:rPr>
              <a:t>Now let’s look how these kinds of tests can be run in R</a:t>
            </a:r>
          </a:p>
          <a:p>
            <a:pPr marL="285750" indent="-285750">
              <a:buFont typeface="Arial" panose="020B0604020202020204" pitchFamily="34" charset="0"/>
              <a:buChar char="•"/>
            </a:pPr>
            <a:endParaRPr lang="en-US" sz="2400" dirty="0">
              <a:solidFill>
                <a:schemeClr val="tx2"/>
              </a:solidFill>
            </a:endParaRPr>
          </a:p>
          <a:p>
            <a:pPr marL="285750" indent="-285750">
              <a:buFont typeface="Arial" panose="020B0604020202020204" pitchFamily="34" charset="0"/>
              <a:buChar char="•"/>
            </a:pPr>
            <a:r>
              <a:rPr lang="en-US" sz="2400" dirty="0">
                <a:solidFill>
                  <a:schemeClr val="tx2"/>
                </a:solidFill>
              </a:rPr>
              <a:t>This data was collected between 2007 and 2009 on the Palmer archipelago in the Antarctic</a:t>
            </a:r>
          </a:p>
          <a:p>
            <a:pPr marL="285750" indent="-285750">
              <a:buFont typeface="Arial" panose="020B0604020202020204" pitchFamily="34" charset="0"/>
              <a:buChar char="•"/>
            </a:pPr>
            <a:endParaRPr lang="en-US" sz="2400" dirty="0">
              <a:solidFill>
                <a:schemeClr val="tx2"/>
              </a:solidFill>
            </a:endParaRPr>
          </a:p>
          <a:p>
            <a:pPr marL="285750" indent="-285750">
              <a:buFont typeface="Arial" panose="020B0604020202020204" pitchFamily="34" charset="0"/>
              <a:buChar char="•"/>
            </a:pPr>
            <a:r>
              <a:rPr lang="en-US" sz="2400" dirty="0">
                <a:hlinkClick r:id="rId5"/>
              </a:rPr>
              <a:t>https://journal.r-project.org/articles/RJ-2022-020/</a:t>
            </a:r>
            <a:endParaRPr lang="ru-RU" sz="2400" dirty="0"/>
          </a:p>
        </p:txBody>
      </p:sp>
    </p:spTree>
    <p:extLst>
      <p:ext uri="{BB962C8B-B14F-4D97-AF65-F5344CB8AC3E}">
        <p14:creationId xmlns:p14="http://schemas.microsoft.com/office/powerpoint/2010/main" val="265175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C79A-148C-9D75-03DC-9AF9EB0E3ED2}"/>
              </a:ext>
            </a:extLst>
          </p:cNvPr>
          <p:cNvSpPr>
            <a:spLocks noGrp="1"/>
          </p:cNvSpPr>
          <p:nvPr>
            <p:ph type="title"/>
          </p:nvPr>
        </p:nvSpPr>
        <p:spPr/>
        <p:txBody>
          <a:bodyPr/>
          <a:lstStyle/>
          <a:p>
            <a:r>
              <a:rPr lang="en-US" dirty="0"/>
              <a:t>Regression Analysis</a:t>
            </a:r>
          </a:p>
        </p:txBody>
      </p:sp>
      <p:sp>
        <p:nvSpPr>
          <p:cNvPr id="3" name="Content Placeholder 2">
            <a:extLst>
              <a:ext uri="{FF2B5EF4-FFF2-40B4-BE49-F238E27FC236}">
                <a16:creationId xmlns:a16="http://schemas.microsoft.com/office/drawing/2014/main" id="{3C059C5F-A0D2-0DE2-D0B2-066B972AC0FA}"/>
              </a:ext>
            </a:extLst>
          </p:cNvPr>
          <p:cNvSpPr>
            <a:spLocks noGrp="1"/>
          </p:cNvSpPr>
          <p:nvPr>
            <p:ph idx="1"/>
          </p:nvPr>
        </p:nvSpPr>
        <p:spPr>
          <a:xfrm>
            <a:off x="838200" y="1825625"/>
            <a:ext cx="10515600" cy="4677909"/>
          </a:xfrm>
        </p:spPr>
        <p:txBody>
          <a:bodyPr vert="horz" lIns="91440" tIns="45720" rIns="91440" bIns="45720" rtlCol="0" anchor="t">
            <a:normAutofit lnSpcReduction="10000"/>
          </a:bodyPr>
          <a:lstStyle/>
          <a:p>
            <a:r>
              <a:rPr lang="en-US" b="0" i="0" dirty="0">
                <a:solidFill>
                  <a:srgbClr val="000000"/>
                </a:solidFill>
                <a:effectLst/>
              </a:rPr>
              <a:t>Regression analysis provides you with an equation for a graph so that you can make predictions </a:t>
            </a:r>
            <a:r>
              <a:rPr lang="en-US" dirty="0">
                <a:solidFill>
                  <a:srgbClr val="000000"/>
                </a:solidFill>
              </a:rPr>
              <a:t>or draw insight about</a:t>
            </a:r>
            <a:r>
              <a:rPr lang="en-US" b="0" i="0" dirty="0">
                <a:solidFill>
                  <a:srgbClr val="000000"/>
                </a:solidFill>
                <a:effectLst/>
              </a:rPr>
              <a:t> your data.</a:t>
            </a:r>
            <a:endParaRPr lang="en-US" b="0" i="0" dirty="0">
              <a:solidFill>
                <a:srgbClr val="000000"/>
              </a:solidFill>
              <a:effectLst/>
              <a:cs typeface="Calibri"/>
            </a:endParaRPr>
          </a:p>
          <a:p>
            <a:r>
              <a:rPr lang="en-US" b="0" i="0" dirty="0">
                <a:solidFill>
                  <a:srgbClr val="000000"/>
                </a:solidFill>
                <a:effectLst/>
              </a:rPr>
              <a:t>Simple regression analysis uses a single x variable for each dependent “y” variable.</a:t>
            </a:r>
            <a:endParaRPr lang="en-US" b="0" i="0" dirty="0">
              <a:solidFill>
                <a:srgbClr val="000000"/>
              </a:solidFill>
              <a:effectLst/>
              <a:cs typeface="Calibri"/>
            </a:endParaRPr>
          </a:p>
          <a:p>
            <a:r>
              <a:rPr lang="en-US" b="0" i="0" dirty="0">
                <a:solidFill>
                  <a:srgbClr val="000000"/>
                </a:solidFill>
                <a:effectLst/>
              </a:rPr>
              <a:t>Multiple regression analysis is used to see if there is a </a:t>
            </a:r>
            <a:r>
              <a:rPr lang="en-US" dirty="0">
                <a:solidFill>
                  <a:srgbClr val="000000"/>
                </a:solidFill>
              </a:rPr>
              <a:t>statistically  significant</a:t>
            </a:r>
            <a:r>
              <a:rPr lang="en-US" b="0" i="0" dirty="0">
                <a:solidFill>
                  <a:srgbClr val="000000"/>
                </a:solidFill>
                <a:effectLst/>
              </a:rPr>
              <a:t> relationship between sets of </a:t>
            </a:r>
            <a:r>
              <a:rPr lang="en-US" dirty="0">
                <a:solidFill>
                  <a:srgbClr val="000000"/>
                </a:solidFill>
              </a:rPr>
              <a:t>variables</a:t>
            </a:r>
            <a:r>
              <a:rPr lang="en-US" b="0" i="0" dirty="0">
                <a:solidFill>
                  <a:srgbClr val="000000"/>
                </a:solidFill>
                <a:effectLst/>
              </a:rPr>
              <a:t>. It’s used to find trends in those sets of data.</a:t>
            </a:r>
            <a:endParaRPr lang="en-US" b="0" i="0" dirty="0">
              <a:solidFill>
                <a:srgbClr val="000000"/>
              </a:solidFill>
              <a:effectLst/>
              <a:cs typeface="Calibri"/>
            </a:endParaRPr>
          </a:p>
          <a:p>
            <a:r>
              <a:rPr lang="en-US" dirty="0">
                <a:solidFill>
                  <a:srgbClr val="000000"/>
                </a:solidFill>
                <a:cs typeface="Calibri"/>
              </a:rPr>
              <a:t>Regression is often more powerful and flexible than many other statistical tests and is a staple of statistical analysis</a:t>
            </a:r>
            <a:br>
              <a:rPr lang="en-US" dirty="0">
                <a:solidFill>
                  <a:srgbClr val="000000"/>
                </a:solidFill>
                <a:cs typeface="Calibri"/>
              </a:rPr>
            </a:br>
            <a:br>
              <a:rPr lang="en-US" dirty="0">
                <a:solidFill>
                  <a:srgbClr val="000000"/>
                </a:solidFill>
                <a:cs typeface="Calibri"/>
              </a:rPr>
            </a:br>
            <a:endParaRPr lang="en-US" b="0" i="0" dirty="0">
              <a:solidFill>
                <a:srgbClr val="000000"/>
              </a:solidFill>
              <a:effectLst/>
              <a:cs typeface="Calibri"/>
            </a:endParaRPr>
          </a:p>
        </p:txBody>
      </p:sp>
      <p:sp>
        <p:nvSpPr>
          <p:cNvPr id="4" name="Date Placeholder 3">
            <a:extLst>
              <a:ext uri="{FF2B5EF4-FFF2-40B4-BE49-F238E27FC236}">
                <a16:creationId xmlns:a16="http://schemas.microsoft.com/office/drawing/2014/main" id="{5F58B347-C58E-3605-E65C-07629FF7B0D1}"/>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16564CC1-04D8-B211-5F1D-60D1CA170CC1}"/>
              </a:ext>
            </a:extLst>
          </p:cNvPr>
          <p:cNvSpPr>
            <a:spLocks noGrp="1"/>
          </p:cNvSpPr>
          <p:nvPr>
            <p:ph type="sldNum" sz="quarter" idx="12"/>
          </p:nvPr>
        </p:nvSpPr>
        <p:spPr/>
        <p:txBody>
          <a:bodyPr/>
          <a:lstStyle/>
          <a:p>
            <a:fld id="{48F63A3B-78C7-47BE-AE5E-E10140E04643}" type="slidenum">
              <a:rPr lang="en-US" smtClean="0"/>
              <a:t>25</a:t>
            </a:fld>
            <a:endParaRPr lang="en-US"/>
          </a:p>
        </p:txBody>
      </p:sp>
    </p:spTree>
    <p:extLst>
      <p:ext uri="{BB962C8B-B14F-4D97-AF65-F5344CB8AC3E}">
        <p14:creationId xmlns:p14="http://schemas.microsoft.com/office/powerpoint/2010/main" val="3488193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A127D-942A-5453-022F-741610341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26A69-9507-079D-72EB-2A1CF88A2EF9}"/>
              </a:ext>
            </a:extLst>
          </p:cNvPr>
          <p:cNvSpPr>
            <a:spLocks noGrp="1"/>
          </p:cNvSpPr>
          <p:nvPr>
            <p:ph type="title"/>
          </p:nvPr>
        </p:nvSpPr>
        <p:spPr/>
        <p:txBody>
          <a:bodyPr/>
          <a:lstStyle/>
          <a:p>
            <a:r>
              <a:rPr lang="en-US" dirty="0"/>
              <a:t>Linear Regression</a:t>
            </a:r>
          </a:p>
        </p:txBody>
      </p:sp>
      <p:sp>
        <p:nvSpPr>
          <p:cNvPr id="4" name="Date Placeholder 3">
            <a:extLst>
              <a:ext uri="{FF2B5EF4-FFF2-40B4-BE49-F238E27FC236}">
                <a16:creationId xmlns:a16="http://schemas.microsoft.com/office/drawing/2014/main" id="{55804AC5-D991-51F3-BE43-17FA05294FEC}"/>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949ADAED-E733-5BB3-4765-65D895704C2C}"/>
              </a:ext>
            </a:extLst>
          </p:cNvPr>
          <p:cNvSpPr>
            <a:spLocks noGrp="1"/>
          </p:cNvSpPr>
          <p:nvPr>
            <p:ph type="sldNum" sz="quarter" idx="12"/>
          </p:nvPr>
        </p:nvSpPr>
        <p:spPr/>
        <p:txBody>
          <a:bodyPr/>
          <a:lstStyle/>
          <a:p>
            <a:fld id="{48F63A3B-78C7-47BE-AE5E-E10140E04643}" type="slidenum">
              <a:rPr lang="en-US" smtClean="0"/>
              <a:t>26</a:t>
            </a:fld>
            <a:endParaRPr lang="en-US"/>
          </a:p>
        </p:txBody>
      </p:sp>
      <p:sp>
        <p:nvSpPr>
          <p:cNvPr id="9" name="Content Placeholder 2">
            <a:extLst>
              <a:ext uri="{FF2B5EF4-FFF2-40B4-BE49-F238E27FC236}">
                <a16:creationId xmlns:a16="http://schemas.microsoft.com/office/drawing/2014/main" id="{1B96D94C-57F3-27DD-86CC-C0099C6F4BA6}"/>
              </a:ext>
            </a:extLst>
          </p:cNvPr>
          <p:cNvSpPr txBox="1">
            <a:spLocks/>
          </p:cNvSpPr>
          <p:nvPr/>
        </p:nvSpPr>
        <p:spPr bwMode="gray">
          <a:xfrm>
            <a:off x="303276" y="1216024"/>
            <a:ext cx="9852660" cy="5294504"/>
          </a:xfrm>
          <a:prstGeom prst="rect">
            <a:avLst/>
          </a:prstGeom>
          <a:noFill/>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000"/>
              </a:spcAft>
              <a:buClr>
                <a:schemeClr val="accent1"/>
              </a:buClr>
              <a:buFont typeface="Arial" panose="020B0604020202020204" pitchFamily="34" charset="0"/>
              <a:buChar char="•"/>
              <a:defRPr sz="25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21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a:p>
            <a:r>
              <a:rPr lang="en-US" dirty="0"/>
              <a:t>Linear regression equation</a:t>
            </a:r>
            <a:r>
              <a:rPr lang="ru-RU" dirty="0"/>
              <a:t>: </a:t>
            </a:r>
          </a:p>
          <a:p>
            <a:pPr lvl="1"/>
            <a:r>
              <a:rPr lang="en-US" dirty="0"/>
              <a:t>y </a:t>
            </a:r>
            <a:r>
              <a:rPr lang="ru-RU" dirty="0">
                <a:solidFill>
                  <a:srgbClr val="333333"/>
                </a:solidFill>
                <a:latin typeface="YS Text"/>
              </a:rPr>
              <a:t>–</a:t>
            </a:r>
            <a:r>
              <a:rPr lang="en-US" dirty="0">
                <a:solidFill>
                  <a:srgbClr val="333333"/>
                </a:solidFill>
                <a:latin typeface="YS Text"/>
              </a:rPr>
              <a:t> </a:t>
            </a:r>
            <a:r>
              <a:rPr lang="en-US" dirty="0"/>
              <a:t>dependent variable</a:t>
            </a:r>
            <a:endParaRPr lang="ru-RU" dirty="0"/>
          </a:p>
          <a:p>
            <a:pPr lvl="1"/>
            <a:r>
              <a:rPr lang="en-US" dirty="0"/>
              <a:t>x</a:t>
            </a:r>
            <a:r>
              <a:rPr lang="ru-RU" dirty="0"/>
              <a:t> </a:t>
            </a:r>
            <a:r>
              <a:rPr lang="ru-RU" dirty="0">
                <a:solidFill>
                  <a:srgbClr val="333333"/>
                </a:solidFill>
                <a:latin typeface="YS Text"/>
              </a:rPr>
              <a:t>–</a:t>
            </a:r>
            <a:r>
              <a:rPr lang="ru-RU" dirty="0"/>
              <a:t> </a:t>
            </a:r>
            <a:r>
              <a:rPr lang="en-US" dirty="0"/>
              <a:t>independent variable</a:t>
            </a:r>
            <a:endParaRPr lang="ru-RU" dirty="0"/>
          </a:p>
          <a:p>
            <a:pPr lvl="1"/>
            <a:r>
              <a:rPr lang="en-US" dirty="0"/>
              <a:t>b1 </a:t>
            </a:r>
            <a:r>
              <a:rPr lang="ru-RU" dirty="0">
                <a:solidFill>
                  <a:srgbClr val="333333"/>
                </a:solidFill>
                <a:latin typeface="YS Text"/>
              </a:rPr>
              <a:t>–</a:t>
            </a:r>
            <a:r>
              <a:rPr lang="en-US" dirty="0">
                <a:solidFill>
                  <a:srgbClr val="333333"/>
                </a:solidFill>
                <a:latin typeface="YS Text"/>
              </a:rPr>
              <a:t> </a:t>
            </a:r>
            <a:r>
              <a:rPr lang="en-US" dirty="0"/>
              <a:t>slope</a:t>
            </a:r>
            <a:endParaRPr lang="ru-RU" dirty="0"/>
          </a:p>
          <a:p>
            <a:pPr lvl="1"/>
            <a:r>
              <a:rPr lang="en-US" dirty="0"/>
              <a:t>b0 </a:t>
            </a:r>
            <a:r>
              <a:rPr lang="ru-RU" dirty="0">
                <a:solidFill>
                  <a:srgbClr val="333333"/>
                </a:solidFill>
                <a:latin typeface="YS Text"/>
              </a:rPr>
              <a:t>–</a:t>
            </a:r>
            <a:r>
              <a:rPr lang="en-US" dirty="0"/>
              <a:t> intercept</a:t>
            </a:r>
          </a:p>
          <a:p>
            <a:pPr lvl="1"/>
            <a:r>
              <a:rPr lang="el-GR" dirty="0"/>
              <a:t>ε</a:t>
            </a:r>
            <a:r>
              <a:rPr lang="en-US" b="1" dirty="0"/>
              <a:t> – </a:t>
            </a:r>
            <a:r>
              <a:rPr lang="en-US" dirty="0"/>
              <a:t>the error term that represents all the variation in y that the model cannot explain</a:t>
            </a:r>
            <a:endParaRPr lang="ru-RU" dirty="0"/>
          </a:p>
          <a:p>
            <a:endParaRPr lang="ru-RU" dirty="0"/>
          </a:p>
          <a:p>
            <a:r>
              <a:rPr lang="en-US" dirty="0"/>
              <a:t>Linear regression error term is normally distributed</a:t>
            </a:r>
            <a:endParaRPr lang="ru-RU" dirty="0"/>
          </a:p>
          <a:p>
            <a:pPr lvl="1"/>
            <a:r>
              <a:rPr lang="en-US" dirty="0"/>
              <a:t>0 </a:t>
            </a:r>
            <a:r>
              <a:rPr lang="ru-RU" dirty="0">
                <a:solidFill>
                  <a:srgbClr val="333333"/>
                </a:solidFill>
                <a:latin typeface="YS Text"/>
              </a:rPr>
              <a:t>–</a:t>
            </a:r>
            <a:r>
              <a:rPr lang="en-US" dirty="0"/>
              <a:t> the mean of the normal distribution</a:t>
            </a:r>
            <a:endParaRPr lang="ru-RU" dirty="0"/>
          </a:p>
          <a:p>
            <a:pPr lvl="1"/>
            <a:r>
              <a:rPr lang="el-GR" dirty="0">
                <a:solidFill>
                  <a:srgbClr val="202124"/>
                </a:solidFill>
                <a:highlight>
                  <a:srgbClr val="FFFFFF"/>
                </a:highlight>
                <a:latin typeface="Google Sans"/>
              </a:rPr>
              <a:t>σ</a:t>
            </a:r>
            <a:r>
              <a:rPr lang="el-GR" sz="1500" dirty="0">
                <a:solidFill>
                  <a:srgbClr val="202124"/>
                </a:solidFill>
                <a:highlight>
                  <a:srgbClr val="FFFFFF"/>
                </a:highlight>
                <a:latin typeface="Google Sans"/>
              </a:rPr>
              <a:t>2</a:t>
            </a:r>
            <a:r>
              <a:rPr lang="en-US" dirty="0">
                <a:solidFill>
                  <a:srgbClr val="202124"/>
                </a:solidFill>
                <a:highlight>
                  <a:srgbClr val="FFFFFF"/>
                </a:highlight>
                <a:latin typeface="Google Sans"/>
              </a:rPr>
              <a:t> </a:t>
            </a:r>
            <a:r>
              <a:rPr lang="ru-RU" dirty="0">
                <a:solidFill>
                  <a:srgbClr val="333333"/>
                </a:solidFill>
                <a:latin typeface="YS Text"/>
              </a:rPr>
              <a:t>–</a:t>
            </a:r>
            <a:r>
              <a:rPr lang="en-US" dirty="0">
                <a:solidFill>
                  <a:srgbClr val="202124"/>
                </a:solidFill>
                <a:highlight>
                  <a:srgbClr val="FFFFFF"/>
                </a:highlight>
                <a:latin typeface="Google Sans"/>
              </a:rPr>
              <a:t> </a:t>
            </a:r>
            <a:r>
              <a:rPr lang="en-US" dirty="0"/>
              <a:t>standard deviation squared, also known as variance</a:t>
            </a:r>
          </a:p>
          <a:p>
            <a:pPr lvl="1"/>
            <a:endParaRPr lang="ru-RU" dirty="0"/>
          </a:p>
          <a:p>
            <a:r>
              <a:rPr lang="en-US" dirty="0"/>
              <a:t>Linear regression visualization</a:t>
            </a:r>
            <a:r>
              <a:rPr lang="ru-RU" dirty="0"/>
              <a:t>: </a:t>
            </a:r>
            <a:r>
              <a:rPr lang="en-US" dirty="0">
                <a:hlinkClick r:id="rId3"/>
              </a:rPr>
              <a:t>https://ryansafner.shinyapps.io/ols_estimation_by_min_sse/</a:t>
            </a:r>
            <a:endParaRPr lang="ru-RU" dirty="0"/>
          </a:p>
          <a:p>
            <a:endParaRPr lang="en-US" dirty="0"/>
          </a:p>
        </p:txBody>
      </p:sp>
      <p:pic>
        <p:nvPicPr>
          <p:cNvPr id="12" name="Content Placeholder 4">
            <a:extLst>
              <a:ext uri="{FF2B5EF4-FFF2-40B4-BE49-F238E27FC236}">
                <a16:creationId xmlns:a16="http://schemas.microsoft.com/office/drawing/2014/main" id="{C915F888-C29D-6540-BABF-C441F29E2506}"/>
              </a:ext>
            </a:extLst>
          </p:cNvPr>
          <p:cNvPicPr>
            <a:picLocks noGrp="1" noChangeAspect="1"/>
          </p:cNvPicPr>
          <p:nvPr>
            <p:ph idx="1"/>
          </p:nvPr>
        </p:nvPicPr>
        <p:blipFill>
          <a:blip r:embed="rId4"/>
          <a:stretch>
            <a:fillRect/>
          </a:stretch>
        </p:blipFill>
        <p:spPr>
          <a:xfrm>
            <a:off x="3330892" y="1709520"/>
            <a:ext cx="4140327" cy="580837"/>
          </a:xfrm>
          <a:prstGeom prst="rect">
            <a:avLst/>
          </a:prstGeom>
        </p:spPr>
      </p:pic>
      <p:pic>
        <p:nvPicPr>
          <p:cNvPr id="14" name="Picture 13">
            <a:extLst>
              <a:ext uri="{FF2B5EF4-FFF2-40B4-BE49-F238E27FC236}">
                <a16:creationId xmlns:a16="http://schemas.microsoft.com/office/drawing/2014/main" id="{D45F8C0E-6DB4-E5EA-4527-655C4F627345}"/>
              </a:ext>
            </a:extLst>
          </p:cNvPr>
          <p:cNvPicPr>
            <a:picLocks noChangeAspect="1"/>
          </p:cNvPicPr>
          <p:nvPr/>
        </p:nvPicPr>
        <p:blipFill>
          <a:blip r:embed="rId5"/>
          <a:stretch>
            <a:fillRect/>
          </a:stretch>
        </p:blipFill>
        <p:spPr>
          <a:xfrm>
            <a:off x="5229606" y="4370259"/>
            <a:ext cx="1792642" cy="394770"/>
          </a:xfrm>
          <a:prstGeom prst="rect">
            <a:avLst/>
          </a:prstGeom>
        </p:spPr>
      </p:pic>
    </p:spTree>
    <p:extLst>
      <p:ext uri="{BB962C8B-B14F-4D97-AF65-F5344CB8AC3E}">
        <p14:creationId xmlns:p14="http://schemas.microsoft.com/office/powerpoint/2010/main" val="4274185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4144D-45FC-8306-B99C-5D67DEB0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026F3-E79B-A070-AF30-8D721719DC40}"/>
              </a:ext>
            </a:extLst>
          </p:cNvPr>
          <p:cNvSpPr>
            <a:spLocks noGrp="1"/>
          </p:cNvSpPr>
          <p:nvPr>
            <p:ph type="title"/>
          </p:nvPr>
        </p:nvSpPr>
        <p:spPr/>
        <p:txBody>
          <a:bodyPr/>
          <a:lstStyle/>
          <a:p>
            <a:r>
              <a:rPr lang="en-US" dirty="0"/>
              <a:t>Linear Regression Assumptions</a:t>
            </a:r>
          </a:p>
        </p:txBody>
      </p:sp>
      <p:sp>
        <p:nvSpPr>
          <p:cNvPr id="3" name="Content Placeholder 2">
            <a:extLst>
              <a:ext uri="{FF2B5EF4-FFF2-40B4-BE49-F238E27FC236}">
                <a16:creationId xmlns:a16="http://schemas.microsoft.com/office/drawing/2014/main" id="{F5E1606A-A3ED-8C75-3513-EDDABB72992E}"/>
              </a:ext>
            </a:extLst>
          </p:cNvPr>
          <p:cNvSpPr>
            <a:spLocks noGrp="1"/>
          </p:cNvSpPr>
          <p:nvPr>
            <p:ph idx="1"/>
          </p:nvPr>
        </p:nvSpPr>
        <p:spPr>
          <a:xfrm>
            <a:off x="838200" y="1825625"/>
            <a:ext cx="10515600" cy="4677909"/>
          </a:xfrm>
        </p:spPr>
        <p:txBody>
          <a:bodyPr vert="horz" lIns="91440" tIns="45720" rIns="91440" bIns="45720" rtlCol="0" anchor="t">
            <a:normAutofit fontScale="85000" lnSpcReduction="20000"/>
          </a:bodyPr>
          <a:lstStyle/>
          <a:p>
            <a:r>
              <a:rPr lang="en-US" dirty="0">
                <a:solidFill>
                  <a:srgbClr val="000000"/>
                </a:solidFill>
                <a:cs typeface="Calibri"/>
              </a:rPr>
              <a:t>The dependent variable (outcome) is continuous </a:t>
            </a:r>
          </a:p>
          <a:p>
            <a:r>
              <a:rPr lang="en-US" dirty="0"/>
              <a:t>The relationship between predictors (x) and outcome (y) is linear</a:t>
            </a:r>
            <a:endParaRPr lang="en-US" dirty="0">
              <a:solidFill>
                <a:srgbClr val="000000"/>
              </a:solidFill>
              <a:cs typeface="Calibri"/>
            </a:endParaRPr>
          </a:p>
          <a:p>
            <a:r>
              <a:rPr lang="en-US" dirty="0">
                <a:solidFill>
                  <a:srgbClr val="000000"/>
                </a:solidFill>
                <a:cs typeface="Calibri"/>
              </a:rPr>
              <a:t>The residuals of the regression (differences between observed and estimated values) are normally distributed </a:t>
            </a:r>
          </a:p>
          <a:p>
            <a:pPr lvl="1"/>
            <a:r>
              <a:rPr lang="en-US" dirty="0">
                <a:solidFill>
                  <a:srgbClr val="000000"/>
                </a:solidFill>
                <a:cs typeface="Calibri"/>
              </a:rPr>
              <a:t>Note that the data itself does not have to be normally distributed</a:t>
            </a:r>
          </a:p>
          <a:p>
            <a:r>
              <a:rPr lang="en-US" dirty="0"/>
              <a:t>No multicollinearity: independent variables should not correlate with each other more than ~0.8</a:t>
            </a:r>
          </a:p>
          <a:p>
            <a:r>
              <a:rPr lang="en-US" dirty="0">
                <a:solidFill>
                  <a:srgbClr val="000000"/>
                </a:solidFill>
                <a:cs typeface="Calibri"/>
              </a:rPr>
              <a:t>Homoscedasticity: the variance of the errors is constant across all levels of the independent variable</a:t>
            </a:r>
          </a:p>
          <a:p>
            <a:r>
              <a:rPr lang="en-US" dirty="0">
                <a:solidFill>
                  <a:srgbClr val="000000"/>
                </a:solidFill>
                <a:cs typeface="Calibri"/>
              </a:rPr>
              <a:t>Error terms are independent of each other</a:t>
            </a:r>
            <a:br>
              <a:rPr lang="en-US" dirty="0">
                <a:solidFill>
                  <a:srgbClr val="000000"/>
                </a:solidFill>
                <a:cs typeface="Calibri"/>
              </a:rPr>
            </a:br>
            <a:br>
              <a:rPr lang="en-US" dirty="0">
                <a:solidFill>
                  <a:srgbClr val="000000"/>
                </a:solidFill>
                <a:cs typeface="Calibri"/>
              </a:rPr>
            </a:br>
            <a:endParaRPr lang="en-US" b="0" i="0" dirty="0">
              <a:solidFill>
                <a:srgbClr val="000000"/>
              </a:solidFill>
              <a:effectLst/>
              <a:cs typeface="Calibri"/>
            </a:endParaRPr>
          </a:p>
        </p:txBody>
      </p:sp>
      <p:sp>
        <p:nvSpPr>
          <p:cNvPr id="4" name="Date Placeholder 3">
            <a:extLst>
              <a:ext uri="{FF2B5EF4-FFF2-40B4-BE49-F238E27FC236}">
                <a16:creationId xmlns:a16="http://schemas.microsoft.com/office/drawing/2014/main" id="{5DD3BF25-DF25-EE10-F1E7-45371BF389C4}"/>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66E0AA6D-F9A6-E4E9-5E36-AF2127E26D52}"/>
              </a:ext>
            </a:extLst>
          </p:cNvPr>
          <p:cNvSpPr>
            <a:spLocks noGrp="1"/>
          </p:cNvSpPr>
          <p:nvPr>
            <p:ph type="sldNum" sz="quarter" idx="12"/>
          </p:nvPr>
        </p:nvSpPr>
        <p:spPr/>
        <p:txBody>
          <a:bodyPr/>
          <a:lstStyle/>
          <a:p>
            <a:fld id="{48F63A3B-78C7-47BE-AE5E-E10140E04643}" type="slidenum">
              <a:rPr lang="en-US" smtClean="0"/>
              <a:t>27</a:t>
            </a:fld>
            <a:endParaRPr lang="en-US"/>
          </a:p>
        </p:txBody>
      </p:sp>
    </p:spTree>
    <p:extLst>
      <p:ext uri="{BB962C8B-B14F-4D97-AF65-F5344CB8AC3E}">
        <p14:creationId xmlns:p14="http://schemas.microsoft.com/office/powerpoint/2010/main" val="3454329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07A3-584E-3362-436A-44D831238636}"/>
              </a:ext>
            </a:extLst>
          </p:cNvPr>
          <p:cNvSpPr>
            <a:spLocks noGrp="1"/>
          </p:cNvSpPr>
          <p:nvPr>
            <p:ph type="title"/>
          </p:nvPr>
        </p:nvSpPr>
        <p:spPr/>
        <p:txBody>
          <a:bodyPr/>
          <a:lstStyle/>
          <a:p>
            <a:r>
              <a:rPr lang="en-US" dirty="0"/>
              <a:t>Linear Regression Assumptions</a:t>
            </a:r>
          </a:p>
        </p:txBody>
      </p:sp>
      <p:sp>
        <p:nvSpPr>
          <p:cNvPr id="4" name="Date Placeholder 3">
            <a:extLst>
              <a:ext uri="{FF2B5EF4-FFF2-40B4-BE49-F238E27FC236}">
                <a16:creationId xmlns:a16="http://schemas.microsoft.com/office/drawing/2014/main" id="{81FE38F1-D453-569D-4118-446342B27D5F}"/>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5" name="Footer Placeholder 4">
            <a:extLst>
              <a:ext uri="{FF2B5EF4-FFF2-40B4-BE49-F238E27FC236}">
                <a16:creationId xmlns:a16="http://schemas.microsoft.com/office/drawing/2014/main" id="{D903E303-0E74-F3EF-AE22-3BA09587A60F}"/>
              </a:ext>
            </a:extLst>
          </p:cNvPr>
          <p:cNvSpPr>
            <a:spLocks noGrp="1"/>
          </p:cNvSpPr>
          <p:nvPr>
            <p:ph type="ftr" sz="quarter" idx="3"/>
          </p:nvPr>
        </p:nvSpPr>
        <p:spPr/>
        <p:txBody>
          <a:bodyPr/>
          <a:lstStyle/>
          <a:p>
            <a:r>
              <a:rPr lang="en-US"/>
              <a:t>health.state.mn.us</a:t>
            </a:r>
          </a:p>
        </p:txBody>
      </p:sp>
      <p:sp>
        <p:nvSpPr>
          <p:cNvPr id="6" name="Slide Number Placeholder 5">
            <a:extLst>
              <a:ext uri="{FF2B5EF4-FFF2-40B4-BE49-F238E27FC236}">
                <a16:creationId xmlns:a16="http://schemas.microsoft.com/office/drawing/2014/main" id="{E34F9C83-23E4-5A81-FECA-FEED59509729}"/>
              </a:ext>
            </a:extLst>
          </p:cNvPr>
          <p:cNvSpPr>
            <a:spLocks noGrp="1"/>
          </p:cNvSpPr>
          <p:nvPr>
            <p:ph type="sldNum" sz="quarter" idx="12"/>
          </p:nvPr>
        </p:nvSpPr>
        <p:spPr/>
        <p:txBody>
          <a:bodyPr/>
          <a:lstStyle/>
          <a:p>
            <a:fld id="{48F63A3B-78C7-47BE-AE5E-E10140E04643}" type="slidenum">
              <a:rPr lang="en-US" smtClean="0"/>
              <a:t>28</a:t>
            </a:fld>
            <a:endParaRPr lang="en-US"/>
          </a:p>
        </p:txBody>
      </p:sp>
      <p:pic>
        <p:nvPicPr>
          <p:cNvPr id="10" name="Picture 9">
            <a:extLst>
              <a:ext uri="{FF2B5EF4-FFF2-40B4-BE49-F238E27FC236}">
                <a16:creationId xmlns:a16="http://schemas.microsoft.com/office/drawing/2014/main" id="{DAEE7866-AFEF-D67E-4F9E-5FC6644555C9}"/>
              </a:ext>
            </a:extLst>
          </p:cNvPr>
          <p:cNvPicPr>
            <a:picLocks noChangeAspect="1"/>
          </p:cNvPicPr>
          <p:nvPr/>
        </p:nvPicPr>
        <p:blipFill>
          <a:blip r:embed="rId2"/>
          <a:stretch>
            <a:fillRect/>
          </a:stretch>
        </p:blipFill>
        <p:spPr>
          <a:xfrm>
            <a:off x="787114" y="1406174"/>
            <a:ext cx="10566686" cy="4519138"/>
          </a:xfrm>
          <a:prstGeom prst="rect">
            <a:avLst/>
          </a:prstGeom>
        </p:spPr>
      </p:pic>
      <p:sp>
        <p:nvSpPr>
          <p:cNvPr id="11" name="TextBox 10">
            <a:extLst>
              <a:ext uri="{FF2B5EF4-FFF2-40B4-BE49-F238E27FC236}">
                <a16:creationId xmlns:a16="http://schemas.microsoft.com/office/drawing/2014/main" id="{552C8A70-C762-4F6C-B7EE-73879E9BADBE}"/>
              </a:ext>
            </a:extLst>
          </p:cNvPr>
          <p:cNvSpPr txBox="1"/>
          <p:nvPr/>
        </p:nvSpPr>
        <p:spPr>
          <a:xfrm>
            <a:off x="3891104" y="6022680"/>
            <a:ext cx="4706112" cy="430887"/>
          </a:xfrm>
          <a:prstGeom prst="rect">
            <a:avLst/>
          </a:prstGeom>
          <a:noFill/>
        </p:spPr>
        <p:txBody>
          <a:bodyPr wrap="square" rtlCol="0">
            <a:spAutoFit/>
          </a:bodyPr>
          <a:lstStyle/>
          <a:p>
            <a:r>
              <a:rPr lang="en-US" sz="1100" dirty="0"/>
              <a:t>https://www.geeksforgeeks.org/machine-learning/assumptions-of-linear-regression/</a:t>
            </a:r>
          </a:p>
        </p:txBody>
      </p:sp>
    </p:spTree>
    <p:extLst>
      <p:ext uri="{BB962C8B-B14F-4D97-AF65-F5344CB8AC3E}">
        <p14:creationId xmlns:p14="http://schemas.microsoft.com/office/powerpoint/2010/main" val="1938512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AA53-7F05-8C5C-24F6-BBB71C693F8B}"/>
              </a:ext>
            </a:extLst>
          </p:cNvPr>
          <p:cNvSpPr>
            <a:spLocks noGrp="1"/>
          </p:cNvSpPr>
          <p:nvPr>
            <p:ph type="title"/>
          </p:nvPr>
        </p:nvSpPr>
        <p:spPr/>
        <p:txBody>
          <a:bodyPr/>
          <a:lstStyle/>
          <a:p>
            <a:r>
              <a:rPr lang="en-US">
                <a:cs typeface="Calibri"/>
              </a:rPr>
              <a:t>Multiple Linear Regression</a:t>
            </a:r>
            <a:endParaRPr lang="en-US"/>
          </a:p>
        </p:txBody>
      </p:sp>
      <p:pic>
        <p:nvPicPr>
          <p:cNvPr id="9" name="Content Placeholder 8">
            <a:extLst>
              <a:ext uri="{FF2B5EF4-FFF2-40B4-BE49-F238E27FC236}">
                <a16:creationId xmlns:a16="http://schemas.microsoft.com/office/drawing/2014/main" id="{AF8E5D73-4421-613E-B337-8BC8980D0BEA}"/>
              </a:ext>
            </a:extLst>
          </p:cNvPr>
          <p:cNvPicPr>
            <a:picLocks noGrp="1" noChangeAspect="1"/>
          </p:cNvPicPr>
          <p:nvPr>
            <p:ph idx="1"/>
          </p:nvPr>
        </p:nvPicPr>
        <p:blipFill>
          <a:blip r:embed="rId3"/>
          <a:stretch>
            <a:fillRect/>
          </a:stretch>
        </p:blipFill>
        <p:spPr>
          <a:xfrm>
            <a:off x="4907782" y="1882658"/>
            <a:ext cx="6236677" cy="4203778"/>
          </a:xfrm>
        </p:spPr>
      </p:pic>
      <p:sp>
        <p:nvSpPr>
          <p:cNvPr id="4" name="Date Placeholder 3">
            <a:extLst>
              <a:ext uri="{FF2B5EF4-FFF2-40B4-BE49-F238E27FC236}">
                <a16:creationId xmlns:a16="http://schemas.microsoft.com/office/drawing/2014/main" id="{366C5F6B-ABFA-5FC4-367B-55242922EF13}"/>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05E35154-FA4D-8DC8-BB4A-A81B06340FF4}"/>
              </a:ext>
            </a:extLst>
          </p:cNvPr>
          <p:cNvSpPr>
            <a:spLocks noGrp="1"/>
          </p:cNvSpPr>
          <p:nvPr>
            <p:ph type="sldNum" sz="quarter" idx="12"/>
          </p:nvPr>
        </p:nvSpPr>
        <p:spPr/>
        <p:txBody>
          <a:bodyPr/>
          <a:lstStyle/>
          <a:p>
            <a:fld id="{48F63A3B-78C7-47BE-AE5E-E10140E04643}" type="slidenum">
              <a:rPr lang="en-US" smtClean="0"/>
              <a:t>29</a:t>
            </a:fld>
            <a:endParaRPr lang="en-US"/>
          </a:p>
        </p:txBody>
      </p:sp>
      <p:sp>
        <p:nvSpPr>
          <p:cNvPr id="10" name="TextBox 9">
            <a:extLst>
              <a:ext uri="{FF2B5EF4-FFF2-40B4-BE49-F238E27FC236}">
                <a16:creationId xmlns:a16="http://schemas.microsoft.com/office/drawing/2014/main" id="{49D6D5CC-57BB-9FDB-64F6-6E53AAFAD96E}"/>
              </a:ext>
            </a:extLst>
          </p:cNvPr>
          <p:cNvSpPr txBox="1"/>
          <p:nvPr/>
        </p:nvSpPr>
        <p:spPr>
          <a:xfrm>
            <a:off x="838200" y="1859946"/>
            <a:ext cx="345746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2"/>
                </a:solidFill>
                <a:cs typeface="Calibri"/>
              </a:rPr>
              <a:t>Consider a hypothetical situation evaluating BMI and Calorie Intake. </a:t>
            </a:r>
            <a:br>
              <a:rPr lang="en-US" dirty="0">
                <a:solidFill>
                  <a:schemeClr val="tx2"/>
                </a:solidFill>
                <a:cs typeface="Calibri"/>
              </a:rPr>
            </a:br>
            <a:br>
              <a:rPr lang="en-US" dirty="0">
                <a:solidFill>
                  <a:schemeClr val="tx2"/>
                </a:solidFill>
                <a:cs typeface="Calibri"/>
              </a:rPr>
            </a:br>
            <a:r>
              <a:rPr lang="en-US" dirty="0">
                <a:solidFill>
                  <a:schemeClr val="tx2"/>
                </a:solidFill>
                <a:cs typeface="Calibri"/>
              </a:rPr>
              <a:t>Multiple R squared value (a statistic to help assess the wellness of the regression fit) in this case was 0.12 , so caloric intake alone does not predict BMI well. </a:t>
            </a:r>
            <a:br>
              <a:rPr lang="en-US" dirty="0">
                <a:solidFill>
                  <a:schemeClr val="tx2"/>
                </a:solidFill>
                <a:cs typeface="Calibri"/>
              </a:rPr>
            </a:br>
            <a:br>
              <a:rPr lang="en-US" dirty="0">
                <a:solidFill>
                  <a:schemeClr val="tx2"/>
                </a:solidFill>
                <a:cs typeface="Calibri"/>
              </a:rPr>
            </a:br>
            <a:r>
              <a:rPr lang="en-US" dirty="0">
                <a:solidFill>
                  <a:schemeClr val="tx2"/>
                </a:solidFill>
                <a:cs typeface="Calibri"/>
              </a:rPr>
              <a:t>What other variables could influence BMI? Perhaps activity level and gender? </a:t>
            </a:r>
            <a:br>
              <a:rPr lang="en-US" dirty="0">
                <a:cs typeface="Calibri"/>
              </a:rPr>
            </a:br>
            <a:endParaRPr lang="en-US" dirty="0">
              <a:cs typeface="Calibri"/>
            </a:endParaRPr>
          </a:p>
        </p:txBody>
      </p:sp>
    </p:spTree>
    <p:extLst>
      <p:ext uri="{BB962C8B-B14F-4D97-AF65-F5344CB8AC3E}">
        <p14:creationId xmlns:p14="http://schemas.microsoft.com/office/powerpoint/2010/main" val="3319472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5E6B-BA20-4E0F-A261-DCF1C2495B97}"/>
              </a:ext>
            </a:extLst>
          </p:cNvPr>
          <p:cNvSpPr>
            <a:spLocks noGrp="1"/>
          </p:cNvSpPr>
          <p:nvPr>
            <p:ph type="title"/>
          </p:nvPr>
        </p:nvSpPr>
        <p:spPr/>
        <p:txBody>
          <a:bodyPr/>
          <a:lstStyle/>
          <a:p>
            <a:r>
              <a:rPr lang="en-US">
                <a:solidFill>
                  <a:srgbClr val="FFFFFF"/>
                </a:solidFill>
                <a:latin typeface="Calibri"/>
                <a:ea typeface="Calibri"/>
                <a:cs typeface="Calibri"/>
              </a:rPr>
              <a:t>Purpose of DSI</a:t>
            </a:r>
            <a:endParaRPr lang="en-US">
              <a:latin typeface="Calibri"/>
              <a:ea typeface="Calibri"/>
              <a:cs typeface="Calibri"/>
            </a:endParaRPr>
          </a:p>
        </p:txBody>
      </p:sp>
      <p:sp>
        <p:nvSpPr>
          <p:cNvPr id="3" name="Content Placeholder 2">
            <a:extLst>
              <a:ext uri="{FF2B5EF4-FFF2-40B4-BE49-F238E27FC236}">
                <a16:creationId xmlns:a16="http://schemas.microsoft.com/office/drawing/2014/main" id="{19BE1B36-76EC-421C-9D78-173C5636FC9C}"/>
              </a:ext>
            </a:extLst>
          </p:cNvPr>
          <p:cNvSpPr>
            <a:spLocks noGrp="1"/>
          </p:cNvSpPr>
          <p:nvPr>
            <p:ph idx="1"/>
          </p:nvPr>
        </p:nvSpPr>
        <p:spPr>
          <a:xfrm>
            <a:off x="838200" y="1565910"/>
            <a:ext cx="10515600" cy="4611053"/>
          </a:xfrm>
        </p:spPr>
        <p:txBody>
          <a:bodyPr vert="horz" lIns="91440" tIns="45720" rIns="91440" bIns="45720" rtlCol="0" anchor="t">
            <a:normAutofit/>
          </a:bodyPr>
          <a:lstStyle/>
          <a:p>
            <a:pPr marL="0" indent="0" fontAlgn="base">
              <a:buNone/>
            </a:pPr>
            <a:r>
              <a:rPr lang="en-US" sz="2800">
                <a:ea typeface="+mn-lt"/>
                <a:cs typeface="+mn-lt"/>
              </a:rPr>
              <a:t>To provide </a:t>
            </a:r>
            <a:r>
              <a:rPr lang="en-US" sz="2800" b="0" i="0" u="none" strike="noStrike">
                <a:effectLst/>
                <a:ea typeface="+mn-lt"/>
                <a:cs typeface="+mn-lt"/>
              </a:rPr>
              <a:t>vision, direction</a:t>
            </a:r>
            <a:r>
              <a:rPr lang="en-US" sz="2800">
                <a:ea typeface="+mn-lt"/>
                <a:cs typeface="+mn-lt"/>
              </a:rPr>
              <a:t>,</a:t>
            </a:r>
            <a:r>
              <a:rPr lang="en-US" sz="2800" b="0" i="0" u="none" strike="noStrike">
                <a:effectLst/>
                <a:ea typeface="+mn-lt"/>
                <a:cs typeface="+mn-lt"/>
              </a:rPr>
              <a:t> and leadership in advancing data strategies and</a:t>
            </a:r>
            <a:r>
              <a:rPr lang="en-US" sz="2800">
                <a:ea typeface="+mn-lt"/>
                <a:cs typeface="+mn-lt"/>
              </a:rPr>
              <a:t> </a:t>
            </a:r>
            <a:r>
              <a:rPr lang="en-US" sz="2800" b="0" i="0" u="none" strike="noStrike">
                <a:effectLst/>
                <a:ea typeface="+mn-lt"/>
                <a:cs typeface="+mn-lt"/>
              </a:rPr>
              <a:t>data exchange across MDH</a:t>
            </a:r>
            <a:r>
              <a:rPr lang="en-US" sz="2800">
                <a:ea typeface="+mn-lt"/>
                <a:cs typeface="+mn-lt"/>
              </a:rPr>
              <a:t> through:</a:t>
            </a:r>
            <a:endParaRPr lang="en-US" sz="2800" b="0" i="0">
              <a:effectLst/>
              <a:latin typeface="Segoe UI"/>
              <a:cs typeface="Segoe UI"/>
            </a:endParaRPr>
          </a:p>
          <a:p>
            <a:r>
              <a:rPr lang="en-US" sz="2800">
                <a:ea typeface="+mn-lt"/>
                <a:cs typeface="+mn-lt"/>
              </a:rPr>
              <a:t>Coordinating </a:t>
            </a:r>
            <a:r>
              <a:rPr lang="en-US" sz="2800" b="0" i="0" u="none" strike="noStrike">
                <a:effectLst/>
                <a:ea typeface="+mn-lt"/>
                <a:cs typeface="+mn-lt"/>
              </a:rPr>
              <a:t>and </a:t>
            </a:r>
            <a:r>
              <a:rPr lang="en-US" sz="2800">
                <a:ea typeface="+mn-lt"/>
                <a:cs typeface="+mn-lt"/>
              </a:rPr>
              <a:t>streamlining the exchange of data</a:t>
            </a:r>
            <a:r>
              <a:rPr lang="en-US" sz="2800" b="0" i="0" u="none" strike="noStrike">
                <a:effectLst/>
                <a:ea typeface="+mn-lt"/>
                <a:cs typeface="+mn-lt"/>
              </a:rPr>
              <a:t> with MDH</a:t>
            </a:r>
            <a:endParaRPr lang="en-US" sz="2800"/>
          </a:p>
          <a:p>
            <a:r>
              <a:rPr lang="en-US" sz="2800" b="0" i="0" u="none" strike="noStrike">
                <a:effectLst/>
                <a:ea typeface="+mn-lt"/>
                <a:cs typeface="+mn-lt"/>
              </a:rPr>
              <a:t>Overseeing </a:t>
            </a:r>
            <a:r>
              <a:rPr lang="en-US" sz="2800">
                <a:ea typeface="+mn-lt"/>
                <a:cs typeface="+mn-lt"/>
              </a:rPr>
              <a:t>and supporting state</a:t>
            </a:r>
            <a:r>
              <a:rPr lang="en-US" sz="2800" b="0" i="0" u="none" strike="noStrike">
                <a:effectLst/>
                <a:ea typeface="+mn-lt"/>
                <a:cs typeface="+mn-lt"/>
              </a:rPr>
              <a:t> </a:t>
            </a:r>
            <a:r>
              <a:rPr lang="en-US" sz="2800">
                <a:ea typeface="+mn-lt"/>
                <a:cs typeface="+mn-lt"/>
              </a:rPr>
              <a:t>solutions </a:t>
            </a:r>
            <a:r>
              <a:rPr lang="en-US" sz="2800" b="0" i="0" u="none" strike="noStrike">
                <a:effectLst/>
                <a:ea typeface="+mn-lt"/>
                <a:cs typeface="+mn-lt"/>
              </a:rPr>
              <a:t>and </a:t>
            </a:r>
            <a:r>
              <a:rPr lang="en-US" sz="2800">
                <a:ea typeface="+mn-lt"/>
                <a:cs typeface="+mn-lt"/>
              </a:rPr>
              <a:t>common tools</a:t>
            </a:r>
            <a:endParaRPr lang="en-US" sz="2800"/>
          </a:p>
          <a:p>
            <a:r>
              <a:rPr lang="en-US" sz="2800">
                <a:ea typeface="+mn-lt"/>
                <a:cs typeface="+mn-lt"/>
              </a:rPr>
              <a:t>Facilitating </a:t>
            </a:r>
            <a:r>
              <a:rPr lang="en-US" sz="2800" b="0" i="0" u="none" strike="noStrike">
                <a:effectLst/>
                <a:ea typeface="+mn-lt"/>
                <a:cs typeface="+mn-lt"/>
              </a:rPr>
              <a:t>efforts to maximize </a:t>
            </a:r>
            <a:r>
              <a:rPr lang="en-US" sz="2800">
                <a:ea typeface="+mn-lt"/>
                <a:cs typeface="+mn-lt"/>
              </a:rPr>
              <a:t>MDH</a:t>
            </a:r>
            <a:r>
              <a:rPr lang="en-US" sz="2800" b="0" i="0" u="none" strike="noStrike">
                <a:effectLst/>
                <a:ea typeface="+mn-lt"/>
                <a:cs typeface="+mn-lt"/>
              </a:rPr>
              <a:t> data</a:t>
            </a:r>
            <a:r>
              <a:rPr lang="en-US" sz="2800">
                <a:ea typeface="+mn-lt"/>
                <a:cs typeface="+mn-lt"/>
              </a:rPr>
              <a:t> by creating </a:t>
            </a:r>
            <a:r>
              <a:rPr lang="en-US" sz="2800" b="0" i="0" u="none" strike="noStrike">
                <a:effectLst/>
                <a:ea typeface="+mn-lt"/>
                <a:cs typeface="+mn-lt"/>
              </a:rPr>
              <a:t>data and</a:t>
            </a:r>
            <a:r>
              <a:rPr lang="en-US" sz="2800">
                <a:ea typeface="+mn-lt"/>
                <a:cs typeface="+mn-lt"/>
              </a:rPr>
              <a:t> </a:t>
            </a:r>
            <a:r>
              <a:rPr lang="en-US" sz="2800" b="0" i="0" u="none" strike="noStrike">
                <a:effectLst/>
                <a:ea typeface="+mn-lt"/>
                <a:cs typeface="+mn-lt"/>
              </a:rPr>
              <a:t>process standards and </a:t>
            </a:r>
            <a:r>
              <a:rPr lang="en-US" sz="2800">
                <a:ea typeface="+mn-lt"/>
                <a:cs typeface="+mn-lt"/>
              </a:rPr>
              <a:t>tools with the whole Minnesota Public Health System </a:t>
            </a:r>
            <a:r>
              <a:rPr lang="en-US" sz="2800" b="0" i="0" u="none" strike="noStrike">
                <a:effectLst/>
                <a:ea typeface="+mn-lt"/>
                <a:cs typeface="+mn-lt"/>
              </a:rPr>
              <a:t>in </a:t>
            </a:r>
            <a:r>
              <a:rPr lang="en-US" sz="2800">
                <a:ea typeface="+mn-lt"/>
                <a:cs typeface="+mn-lt"/>
              </a:rPr>
              <a:t>mind</a:t>
            </a:r>
          </a:p>
          <a:p>
            <a:pPr marL="0" indent="0" algn="l" rtl="0" fontAlgn="base">
              <a:buNone/>
            </a:pPr>
            <a:endParaRPr lang="en-US" b="0" i="0">
              <a:solidFill>
                <a:srgbClr val="003865"/>
              </a:solidFill>
              <a:effectLst/>
              <a:latin typeface="Segoe UI" panose="020B0502040204020203" pitchFamily="34" charset="0"/>
            </a:endParaRPr>
          </a:p>
        </p:txBody>
      </p:sp>
      <p:sp>
        <p:nvSpPr>
          <p:cNvPr id="5" name="Footer Placeholder 7">
            <a:extLst>
              <a:ext uri="{FF2B5EF4-FFF2-40B4-BE49-F238E27FC236}">
                <a16:creationId xmlns:a16="http://schemas.microsoft.com/office/drawing/2014/main" id="{B45B2A2F-4034-BE02-DA1A-C61E2D6760A5}"/>
              </a:ext>
            </a:extLst>
          </p:cNvPr>
          <p:cNvSpPr>
            <a:spLocks noGrp="1"/>
          </p:cNvSpPr>
          <p:nvPr>
            <p:ph type="ftr" sz="quarter" idx="3"/>
          </p:nvPr>
        </p:nvSpPr>
        <p:spPr>
          <a:xfrm>
            <a:off x="3302177" y="6356349"/>
            <a:ext cx="5587647" cy="365125"/>
          </a:xfrm>
        </p:spPr>
        <p:txBody>
          <a:bodyPr/>
          <a:lstStyle/>
          <a:p>
            <a:r>
              <a:rPr lang="en-US"/>
              <a:t>health.state.mn.us</a:t>
            </a:r>
          </a:p>
        </p:txBody>
      </p:sp>
      <p:sp>
        <p:nvSpPr>
          <p:cNvPr id="7" name="Slide Number Placeholder 8">
            <a:extLst>
              <a:ext uri="{FF2B5EF4-FFF2-40B4-BE49-F238E27FC236}">
                <a16:creationId xmlns:a16="http://schemas.microsoft.com/office/drawing/2014/main" id="{4F84FA5A-F688-4F4F-4000-B844089353BB}"/>
              </a:ext>
            </a:extLst>
          </p:cNvPr>
          <p:cNvSpPr>
            <a:spLocks noGrp="1"/>
          </p:cNvSpPr>
          <p:nvPr>
            <p:ph type="sldNum" sz="quarter" idx="12"/>
          </p:nvPr>
        </p:nvSpPr>
        <p:spPr>
          <a:xfrm>
            <a:off x="9891132" y="6356350"/>
            <a:ext cx="1462668" cy="365125"/>
          </a:xfrm>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732144485"/>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18AD-016F-1CD0-A050-745129F575A3}"/>
              </a:ext>
            </a:extLst>
          </p:cNvPr>
          <p:cNvSpPr>
            <a:spLocks noGrp="1"/>
          </p:cNvSpPr>
          <p:nvPr>
            <p:ph type="title"/>
          </p:nvPr>
        </p:nvSpPr>
        <p:spPr/>
        <p:txBody>
          <a:bodyPr/>
          <a:lstStyle/>
          <a:p>
            <a:r>
              <a:rPr lang="en-US" sz="4100">
                <a:cs typeface="Calibri"/>
              </a:rPr>
              <a:t>Multiple Linear Regression</a:t>
            </a:r>
          </a:p>
        </p:txBody>
      </p:sp>
      <p:pic>
        <p:nvPicPr>
          <p:cNvPr id="7" name="Content Placeholder 6">
            <a:extLst>
              <a:ext uri="{FF2B5EF4-FFF2-40B4-BE49-F238E27FC236}">
                <a16:creationId xmlns:a16="http://schemas.microsoft.com/office/drawing/2014/main" id="{A6D4B227-449D-52E0-64F3-79980476CEBA}"/>
              </a:ext>
            </a:extLst>
          </p:cNvPr>
          <p:cNvPicPr>
            <a:picLocks noGrp="1" noChangeAspect="1"/>
          </p:cNvPicPr>
          <p:nvPr>
            <p:ph idx="1"/>
          </p:nvPr>
        </p:nvPicPr>
        <p:blipFill>
          <a:blip r:embed="rId2"/>
          <a:stretch>
            <a:fillRect/>
          </a:stretch>
        </p:blipFill>
        <p:spPr>
          <a:xfrm>
            <a:off x="343829" y="1967977"/>
            <a:ext cx="6965836" cy="4351338"/>
          </a:xfrm>
        </p:spPr>
      </p:pic>
      <p:sp>
        <p:nvSpPr>
          <p:cNvPr id="4" name="Date Placeholder 3">
            <a:extLst>
              <a:ext uri="{FF2B5EF4-FFF2-40B4-BE49-F238E27FC236}">
                <a16:creationId xmlns:a16="http://schemas.microsoft.com/office/drawing/2014/main" id="{39FE372E-C3C5-38B4-9151-6E8ADF8F78CB}"/>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5AD6BE33-7FA7-068C-FCE8-4D5BA2E1CAE2}"/>
              </a:ext>
            </a:extLst>
          </p:cNvPr>
          <p:cNvSpPr>
            <a:spLocks noGrp="1"/>
          </p:cNvSpPr>
          <p:nvPr>
            <p:ph type="sldNum" sz="quarter" idx="12"/>
          </p:nvPr>
        </p:nvSpPr>
        <p:spPr/>
        <p:txBody>
          <a:bodyPr/>
          <a:lstStyle/>
          <a:p>
            <a:fld id="{48F63A3B-78C7-47BE-AE5E-E10140E04643}" type="slidenum">
              <a:rPr lang="en-US" smtClean="0"/>
              <a:t>30</a:t>
            </a:fld>
            <a:endParaRPr lang="en-US"/>
          </a:p>
        </p:txBody>
      </p:sp>
      <p:sp>
        <p:nvSpPr>
          <p:cNvPr id="8" name="TextBox 7">
            <a:extLst>
              <a:ext uri="{FF2B5EF4-FFF2-40B4-BE49-F238E27FC236}">
                <a16:creationId xmlns:a16="http://schemas.microsoft.com/office/drawing/2014/main" id="{43256C6C-8B92-99D8-7687-C73A444BFAB8}"/>
              </a:ext>
            </a:extLst>
          </p:cNvPr>
          <p:cNvSpPr txBox="1"/>
          <p:nvPr/>
        </p:nvSpPr>
        <p:spPr>
          <a:xfrm>
            <a:off x="7441072" y="1967977"/>
            <a:ext cx="334884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2"/>
                </a:solidFill>
                <a:cs typeface="Calibri"/>
              </a:rPr>
              <a:t>The equation for this would be: </a:t>
            </a:r>
            <a:br>
              <a:rPr lang="en-US" dirty="0">
                <a:solidFill>
                  <a:schemeClr val="tx2"/>
                </a:solidFill>
                <a:cs typeface="Calibri"/>
              </a:rPr>
            </a:br>
            <a:br>
              <a:rPr lang="en-US" dirty="0">
                <a:solidFill>
                  <a:schemeClr val="tx2"/>
                </a:solidFill>
                <a:cs typeface="Calibri"/>
              </a:rPr>
            </a:br>
            <a:br>
              <a:rPr lang="en-US" dirty="0">
                <a:solidFill>
                  <a:schemeClr val="tx2"/>
                </a:solidFill>
                <a:cs typeface="Calibri"/>
              </a:rPr>
            </a:br>
            <a:br>
              <a:rPr lang="en-US" dirty="0">
                <a:solidFill>
                  <a:schemeClr val="tx2"/>
                </a:solidFill>
                <a:cs typeface="Calibri"/>
              </a:rPr>
            </a:br>
            <a:br>
              <a:rPr lang="en-US" dirty="0">
                <a:solidFill>
                  <a:schemeClr val="tx2"/>
                </a:solidFill>
                <a:cs typeface="Calibri"/>
              </a:rPr>
            </a:br>
            <a:r>
              <a:rPr lang="en-US" dirty="0">
                <a:solidFill>
                  <a:schemeClr val="tx2"/>
                </a:solidFill>
                <a:cs typeface="Calibri"/>
              </a:rPr>
              <a:t>What can be said about active and inactive populations as it relates to gender, calorie intake, and BMI?</a:t>
            </a:r>
            <a:br>
              <a:rPr lang="en-US" dirty="0">
                <a:solidFill>
                  <a:schemeClr val="tx2"/>
                </a:solidFill>
                <a:cs typeface="Calibri"/>
              </a:rPr>
            </a:br>
            <a:br>
              <a:rPr lang="en-US" dirty="0">
                <a:solidFill>
                  <a:schemeClr val="tx2"/>
                </a:solidFill>
                <a:cs typeface="Calibri"/>
              </a:rPr>
            </a:br>
            <a:r>
              <a:rPr lang="en-US" dirty="0">
                <a:solidFill>
                  <a:schemeClr val="tx2"/>
                </a:solidFill>
                <a:cs typeface="Calibri"/>
              </a:rPr>
              <a:t>Solving this work by hand is very tedious, so we will use R</a:t>
            </a:r>
            <a:br>
              <a:rPr lang="en-US" dirty="0">
                <a:solidFill>
                  <a:schemeClr val="tx2"/>
                </a:solidFill>
                <a:cs typeface="Calibri"/>
              </a:rPr>
            </a:br>
            <a:br>
              <a:rPr lang="en-US" dirty="0">
                <a:solidFill>
                  <a:schemeClr val="tx2"/>
                </a:solidFill>
                <a:cs typeface="Calibri"/>
              </a:rPr>
            </a:br>
            <a:r>
              <a:rPr lang="en-US" dirty="0">
                <a:solidFill>
                  <a:schemeClr val="tx2"/>
                </a:solidFill>
                <a:cs typeface="Calibri"/>
              </a:rPr>
              <a:t>Many additional variables can be added into the equation to improve the model outcome</a:t>
            </a:r>
            <a:br>
              <a:rPr lang="en-US" dirty="0">
                <a:cs typeface="Calibri"/>
              </a:rPr>
            </a:br>
            <a:br>
              <a:rPr lang="en-US" dirty="0">
                <a:cs typeface="Calibri"/>
              </a:rPr>
            </a:br>
            <a:endParaRPr lang="en-US" dirty="0">
              <a:cs typeface="Calibri"/>
            </a:endParaRPr>
          </a:p>
          <a:p>
            <a:br>
              <a:rPr lang="en-US" dirty="0">
                <a:cs typeface="Calibri"/>
              </a:rPr>
            </a:br>
            <a:endParaRPr lang="en-US" dirty="0">
              <a:cs typeface="Calibri"/>
            </a:endParaRPr>
          </a:p>
        </p:txBody>
      </p:sp>
      <p:pic>
        <p:nvPicPr>
          <p:cNvPr id="9" name="Picture 8">
            <a:extLst>
              <a:ext uri="{FF2B5EF4-FFF2-40B4-BE49-F238E27FC236}">
                <a16:creationId xmlns:a16="http://schemas.microsoft.com/office/drawing/2014/main" id="{1DC6CDC3-360E-20B3-E8D1-ECCA1EAFA429}"/>
              </a:ext>
            </a:extLst>
          </p:cNvPr>
          <p:cNvPicPr>
            <a:picLocks noChangeAspect="1"/>
          </p:cNvPicPr>
          <p:nvPr/>
        </p:nvPicPr>
        <p:blipFill>
          <a:blip r:embed="rId3"/>
          <a:stretch>
            <a:fillRect/>
          </a:stretch>
        </p:blipFill>
        <p:spPr>
          <a:xfrm>
            <a:off x="6894844" y="2615460"/>
            <a:ext cx="5297156" cy="559677"/>
          </a:xfrm>
          <a:prstGeom prst="rect">
            <a:avLst/>
          </a:prstGeom>
        </p:spPr>
      </p:pic>
    </p:spTree>
    <p:extLst>
      <p:ext uri="{BB962C8B-B14F-4D97-AF65-F5344CB8AC3E}">
        <p14:creationId xmlns:p14="http://schemas.microsoft.com/office/powerpoint/2010/main" val="167597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9E26-03FE-4881-7EFD-3FAE3DAAF2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453F3-4877-0FA1-F81D-8E0A88113F53}"/>
              </a:ext>
            </a:extLst>
          </p:cNvPr>
          <p:cNvSpPr>
            <a:spLocks noGrp="1"/>
          </p:cNvSpPr>
          <p:nvPr>
            <p:ph type="title"/>
          </p:nvPr>
        </p:nvSpPr>
        <p:spPr/>
        <p:txBody>
          <a:bodyPr/>
          <a:lstStyle/>
          <a:p>
            <a:r>
              <a:rPr lang="en-US" dirty="0"/>
              <a:t>Exploring the Palmer Penguin Data</a:t>
            </a:r>
          </a:p>
        </p:txBody>
      </p:sp>
      <p:sp>
        <p:nvSpPr>
          <p:cNvPr id="4" name="Date Placeholder 3">
            <a:extLst>
              <a:ext uri="{FF2B5EF4-FFF2-40B4-BE49-F238E27FC236}">
                <a16:creationId xmlns:a16="http://schemas.microsoft.com/office/drawing/2014/main" id="{15182F83-146E-C262-AE29-FEDD393F0E3D}"/>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4FE32605-F6CC-EAA9-CF2D-E64BEE05B109}"/>
              </a:ext>
            </a:extLst>
          </p:cNvPr>
          <p:cNvSpPr>
            <a:spLocks noGrp="1"/>
          </p:cNvSpPr>
          <p:nvPr>
            <p:ph type="sldNum" sz="quarter" idx="12"/>
          </p:nvPr>
        </p:nvSpPr>
        <p:spPr/>
        <p:txBody>
          <a:bodyPr/>
          <a:lstStyle/>
          <a:p>
            <a:fld id="{48F63A3B-78C7-47BE-AE5E-E10140E04643}" type="slidenum">
              <a:rPr lang="en-US" smtClean="0"/>
              <a:t>31</a:t>
            </a:fld>
            <a:endParaRPr lang="en-US"/>
          </a:p>
        </p:txBody>
      </p:sp>
      <p:sp>
        <p:nvSpPr>
          <p:cNvPr id="7" name="Content Placeholder 6">
            <a:extLst>
              <a:ext uri="{FF2B5EF4-FFF2-40B4-BE49-F238E27FC236}">
                <a16:creationId xmlns:a16="http://schemas.microsoft.com/office/drawing/2014/main" id="{115F9CF3-B1F2-B42C-BC23-CC34220C03DC}"/>
              </a:ext>
            </a:extLst>
          </p:cNvPr>
          <p:cNvSpPr>
            <a:spLocks noGrp="1"/>
          </p:cNvSpPr>
          <p:nvPr>
            <p:ph idx="1"/>
          </p:nvPr>
        </p:nvSpPr>
        <p:spPr>
          <a:xfrm>
            <a:off x="752856" y="1387796"/>
            <a:ext cx="10515600" cy="551168"/>
          </a:xfrm>
        </p:spPr>
        <p:txBody>
          <a:bodyPr/>
          <a:lstStyle/>
          <a:p>
            <a:r>
              <a:rPr lang="en-US" dirty="0"/>
              <a:t>Number of penguins by sex and species</a:t>
            </a:r>
          </a:p>
        </p:txBody>
      </p:sp>
      <p:pic>
        <p:nvPicPr>
          <p:cNvPr id="8" name="Picture 7">
            <a:extLst>
              <a:ext uri="{FF2B5EF4-FFF2-40B4-BE49-F238E27FC236}">
                <a16:creationId xmlns:a16="http://schemas.microsoft.com/office/drawing/2014/main" id="{003278AA-B166-33FC-5424-A854AF937423}"/>
              </a:ext>
            </a:extLst>
          </p:cNvPr>
          <p:cNvPicPr>
            <a:picLocks noChangeAspect="1"/>
          </p:cNvPicPr>
          <p:nvPr/>
        </p:nvPicPr>
        <p:blipFill>
          <a:blip r:embed="rId3"/>
          <a:stretch>
            <a:fillRect/>
          </a:stretch>
        </p:blipFill>
        <p:spPr>
          <a:xfrm>
            <a:off x="2425923" y="2088278"/>
            <a:ext cx="6949725" cy="4769722"/>
          </a:xfrm>
          <a:prstGeom prst="rect">
            <a:avLst/>
          </a:prstGeom>
        </p:spPr>
      </p:pic>
    </p:spTree>
    <p:extLst>
      <p:ext uri="{BB962C8B-B14F-4D97-AF65-F5344CB8AC3E}">
        <p14:creationId xmlns:p14="http://schemas.microsoft.com/office/powerpoint/2010/main" val="340813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D2A7-4891-4A27-274A-E0CE19542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8F97E-80A1-6764-D70E-36693338FEEF}"/>
              </a:ext>
            </a:extLst>
          </p:cNvPr>
          <p:cNvSpPr>
            <a:spLocks noGrp="1"/>
          </p:cNvSpPr>
          <p:nvPr>
            <p:ph type="title"/>
          </p:nvPr>
        </p:nvSpPr>
        <p:spPr/>
        <p:txBody>
          <a:bodyPr/>
          <a:lstStyle/>
          <a:p>
            <a:r>
              <a:rPr lang="en-US" dirty="0"/>
              <a:t>Exploring the Palmer Penguin Data</a:t>
            </a:r>
          </a:p>
        </p:txBody>
      </p:sp>
      <p:sp>
        <p:nvSpPr>
          <p:cNvPr id="4" name="Date Placeholder 3">
            <a:extLst>
              <a:ext uri="{FF2B5EF4-FFF2-40B4-BE49-F238E27FC236}">
                <a16:creationId xmlns:a16="http://schemas.microsoft.com/office/drawing/2014/main" id="{95940D53-512A-28FB-BAC9-B97C69837928}"/>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0C256F0C-9CDA-541F-4941-F3E3113DB9A8}"/>
              </a:ext>
            </a:extLst>
          </p:cNvPr>
          <p:cNvSpPr>
            <a:spLocks noGrp="1"/>
          </p:cNvSpPr>
          <p:nvPr>
            <p:ph type="sldNum" sz="quarter" idx="12"/>
          </p:nvPr>
        </p:nvSpPr>
        <p:spPr/>
        <p:txBody>
          <a:bodyPr/>
          <a:lstStyle/>
          <a:p>
            <a:fld id="{48F63A3B-78C7-47BE-AE5E-E10140E04643}" type="slidenum">
              <a:rPr lang="en-US" smtClean="0"/>
              <a:t>32</a:t>
            </a:fld>
            <a:endParaRPr lang="en-US"/>
          </a:p>
        </p:txBody>
      </p:sp>
      <p:pic>
        <p:nvPicPr>
          <p:cNvPr id="9" name="Picture 8">
            <a:extLst>
              <a:ext uri="{FF2B5EF4-FFF2-40B4-BE49-F238E27FC236}">
                <a16:creationId xmlns:a16="http://schemas.microsoft.com/office/drawing/2014/main" id="{709FFE8F-2077-66CD-F906-5BB92CF3024C}"/>
              </a:ext>
            </a:extLst>
          </p:cNvPr>
          <p:cNvPicPr>
            <a:picLocks noChangeAspect="1"/>
          </p:cNvPicPr>
          <p:nvPr/>
        </p:nvPicPr>
        <p:blipFill>
          <a:blip r:embed="rId3"/>
          <a:stretch>
            <a:fillRect/>
          </a:stretch>
        </p:blipFill>
        <p:spPr>
          <a:xfrm>
            <a:off x="2670659" y="1479151"/>
            <a:ext cx="7220473" cy="3899698"/>
          </a:xfrm>
          <a:prstGeom prst="rect">
            <a:avLst/>
          </a:prstGeom>
        </p:spPr>
      </p:pic>
      <p:pic>
        <p:nvPicPr>
          <p:cNvPr id="10" name="Picture 9">
            <a:extLst>
              <a:ext uri="{FF2B5EF4-FFF2-40B4-BE49-F238E27FC236}">
                <a16:creationId xmlns:a16="http://schemas.microsoft.com/office/drawing/2014/main" id="{DE688C73-D8A6-0748-81D1-F66727991133}"/>
              </a:ext>
            </a:extLst>
          </p:cNvPr>
          <p:cNvPicPr>
            <a:picLocks noChangeAspect="1"/>
          </p:cNvPicPr>
          <p:nvPr/>
        </p:nvPicPr>
        <p:blipFill>
          <a:blip r:embed="rId4"/>
          <a:stretch>
            <a:fillRect/>
          </a:stretch>
        </p:blipFill>
        <p:spPr>
          <a:xfrm>
            <a:off x="838200" y="5405306"/>
            <a:ext cx="10309991" cy="1316169"/>
          </a:xfrm>
          <a:prstGeom prst="rect">
            <a:avLst/>
          </a:prstGeom>
        </p:spPr>
      </p:pic>
    </p:spTree>
    <p:extLst>
      <p:ext uri="{BB962C8B-B14F-4D97-AF65-F5344CB8AC3E}">
        <p14:creationId xmlns:p14="http://schemas.microsoft.com/office/powerpoint/2010/main" val="3842316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D562-7E98-2803-2336-9DBC869CB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70042-794D-6AB9-A19D-DF1E5B4C66BD}"/>
              </a:ext>
            </a:extLst>
          </p:cNvPr>
          <p:cNvSpPr>
            <a:spLocks noGrp="1"/>
          </p:cNvSpPr>
          <p:nvPr>
            <p:ph type="title"/>
          </p:nvPr>
        </p:nvSpPr>
        <p:spPr/>
        <p:txBody>
          <a:bodyPr/>
          <a:lstStyle/>
          <a:p>
            <a:r>
              <a:rPr lang="en-US" dirty="0"/>
              <a:t>Exploring the Palmer Penguin Data</a:t>
            </a:r>
          </a:p>
        </p:txBody>
      </p:sp>
      <p:sp>
        <p:nvSpPr>
          <p:cNvPr id="4" name="Date Placeholder 3">
            <a:extLst>
              <a:ext uri="{FF2B5EF4-FFF2-40B4-BE49-F238E27FC236}">
                <a16:creationId xmlns:a16="http://schemas.microsoft.com/office/drawing/2014/main" id="{D037A245-4764-CB42-5AD3-2DD33E7324C4}"/>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116821A1-BEDD-FD11-F2F2-10669BB2C63D}"/>
              </a:ext>
            </a:extLst>
          </p:cNvPr>
          <p:cNvSpPr>
            <a:spLocks noGrp="1"/>
          </p:cNvSpPr>
          <p:nvPr>
            <p:ph type="sldNum" sz="quarter" idx="12"/>
          </p:nvPr>
        </p:nvSpPr>
        <p:spPr/>
        <p:txBody>
          <a:bodyPr/>
          <a:lstStyle/>
          <a:p>
            <a:fld id="{48F63A3B-78C7-47BE-AE5E-E10140E04643}" type="slidenum">
              <a:rPr lang="en-US" smtClean="0"/>
              <a:t>33</a:t>
            </a:fld>
            <a:endParaRPr lang="en-US"/>
          </a:p>
        </p:txBody>
      </p:sp>
      <p:pic>
        <p:nvPicPr>
          <p:cNvPr id="3" name="Picture 2">
            <a:extLst>
              <a:ext uri="{FF2B5EF4-FFF2-40B4-BE49-F238E27FC236}">
                <a16:creationId xmlns:a16="http://schemas.microsoft.com/office/drawing/2014/main" id="{311FFD2B-B513-CD03-4C7E-7102EEE1944F}"/>
              </a:ext>
            </a:extLst>
          </p:cNvPr>
          <p:cNvPicPr>
            <a:picLocks noChangeAspect="1"/>
          </p:cNvPicPr>
          <p:nvPr/>
        </p:nvPicPr>
        <p:blipFill>
          <a:blip r:embed="rId3"/>
          <a:stretch>
            <a:fillRect/>
          </a:stretch>
        </p:blipFill>
        <p:spPr>
          <a:xfrm>
            <a:off x="2688910" y="2070240"/>
            <a:ext cx="6710102" cy="4651235"/>
          </a:xfrm>
          <a:prstGeom prst="rect">
            <a:avLst/>
          </a:prstGeom>
        </p:spPr>
      </p:pic>
      <p:sp>
        <p:nvSpPr>
          <p:cNvPr id="5" name="TextBox 4">
            <a:extLst>
              <a:ext uri="{FF2B5EF4-FFF2-40B4-BE49-F238E27FC236}">
                <a16:creationId xmlns:a16="http://schemas.microsoft.com/office/drawing/2014/main" id="{E844DC65-1B7C-B896-CFE6-219AA1D0D752}"/>
              </a:ext>
            </a:extLst>
          </p:cNvPr>
          <p:cNvSpPr txBox="1"/>
          <p:nvPr/>
        </p:nvSpPr>
        <p:spPr>
          <a:xfrm>
            <a:off x="524256" y="1365504"/>
            <a:ext cx="10829544" cy="369332"/>
          </a:xfrm>
          <a:prstGeom prst="rect">
            <a:avLst/>
          </a:prstGeom>
          <a:noFill/>
        </p:spPr>
        <p:txBody>
          <a:bodyPr wrap="square" rtlCol="0">
            <a:spAutoFit/>
          </a:bodyPr>
          <a:lstStyle/>
          <a:p>
            <a:r>
              <a:rPr lang="en-US" dirty="0"/>
              <a:t>The relationship between penguin bill length, body mass, species, and sex </a:t>
            </a:r>
          </a:p>
        </p:txBody>
      </p:sp>
    </p:spTree>
    <p:extLst>
      <p:ext uri="{BB962C8B-B14F-4D97-AF65-F5344CB8AC3E}">
        <p14:creationId xmlns:p14="http://schemas.microsoft.com/office/powerpoint/2010/main" val="2692956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22FA3-32A2-3749-7E00-AD13B6B7F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B8563-7993-D19A-8CFB-1CFBA08D662C}"/>
              </a:ext>
            </a:extLst>
          </p:cNvPr>
          <p:cNvSpPr>
            <a:spLocks noGrp="1"/>
          </p:cNvSpPr>
          <p:nvPr>
            <p:ph type="title"/>
          </p:nvPr>
        </p:nvSpPr>
        <p:spPr/>
        <p:txBody>
          <a:bodyPr/>
          <a:lstStyle/>
          <a:p>
            <a:r>
              <a:rPr lang="en-US" dirty="0"/>
              <a:t>Linear Regression Interpretation 1</a:t>
            </a:r>
          </a:p>
        </p:txBody>
      </p:sp>
      <p:sp>
        <p:nvSpPr>
          <p:cNvPr id="4" name="Date Placeholder 3">
            <a:extLst>
              <a:ext uri="{FF2B5EF4-FFF2-40B4-BE49-F238E27FC236}">
                <a16:creationId xmlns:a16="http://schemas.microsoft.com/office/drawing/2014/main" id="{AA2EF868-69BE-760E-502A-8971CD0F819C}"/>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80DEE30D-E77B-0F9D-0E31-165597C3B6E9}"/>
              </a:ext>
            </a:extLst>
          </p:cNvPr>
          <p:cNvSpPr>
            <a:spLocks noGrp="1"/>
          </p:cNvSpPr>
          <p:nvPr>
            <p:ph type="sldNum" sz="quarter" idx="12"/>
          </p:nvPr>
        </p:nvSpPr>
        <p:spPr/>
        <p:txBody>
          <a:bodyPr/>
          <a:lstStyle/>
          <a:p>
            <a:fld id="{48F63A3B-78C7-47BE-AE5E-E10140E04643}" type="slidenum">
              <a:rPr lang="en-US" smtClean="0"/>
              <a:t>34</a:t>
            </a:fld>
            <a:endParaRPr lang="en-US"/>
          </a:p>
        </p:txBody>
      </p:sp>
      <p:pic>
        <p:nvPicPr>
          <p:cNvPr id="7" name="Picture 6">
            <a:extLst>
              <a:ext uri="{FF2B5EF4-FFF2-40B4-BE49-F238E27FC236}">
                <a16:creationId xmlns:a16="http://schemas.microsoft.com/office/drawing/2014/main" id="{219A598B-B8DD-1564-C069-043EB7A2B05F}"/>
              </a:ext>
            </a:extLst>
          </p:cNvPr>
          <p:cNvPicPr>
            <a:picLocks noChangeAspect="1"/>
          </p:cNvPicPr>
          <p:nvPr/>
        </p:nvPicPr>
        <p:blipFill>
          <a:blip r:embed="rId3"/>
          <a:stretch>
            <a:fillRect/>
          </a:stretch>
        </p:blipFill>
        <p:spPr>
          <a:xfrm>
            <a:off x="223019" y="1445743"/>
            <a:ext cx="7969228" cy="4711368"/>
          </a:xfrm>
          <a:prstGeom prst="rect">
            <a:avLst/>
          </a:prstGeom>
        </p:spPr>
      </p:pic>
      <p:pic>
        <p:nvPicPr>
          <p:cNvPr id="14" name="Picture 13">
            <a:extLst>
              <a:ext uri="{FF2B5EF4-FFF2-40B4-BE49-F238E27FC236}">
                <a16:creationId xmlns:a16="http://schemas.microsoft.com/office/drawing/2014/main" id="{F970221A-8B0E-CD68-B2A0-3DE9822CF5FC}"/>
              </a:ext>
            </a:extLst>
          </p:cNvPr>
          <p:cNvPicPr>
            <a:picLocks noChangeAspect="1"/>
          </p:cNvPicPr>
          <p:nvPr/>
        </p:nvPicPr>
        <p:blipFill>
          <a:blip r:embed="rId4"/>
          <a:stretch>
            <a:fillRect/>
          </a:stretch>
        </p:blipFill>
        <p:spPr>
          <a:xfrm>
            <a:off x="8467886" y="1301116"/>
            <a:ext cx="3104721" cy="1823720"/>
          </a:xfrm>
          <a:prstGeom prst="rect">
            <a:avLst/>
          </a:prstGeom>
        </p:spPr>
      </p:pic>
      <p:pic>
        <p:nvPicPr>
          <p:cNvPr id="15" name="Picture 14">
            <a:extLst>
              <a:ext uri="{FF2B5EF4-FFF2-40B4-BE49-F238E27FC236}">
                <a16:creationId xmlns:a16="http://schemas.microsoft.com/office/drawing/2014/main" id="{464B78CF-B256-E5A9-6B86-502F1A7AF16C}"/>
              </a:ext>
            </a:extLst>
          </p:cNvPr>
          <p:cNvPicPr>
            <a:picLocks noChangeAspect="1"/>
          </p:cNvPicPr>
          <p:nvPr/>
        </p:nvPicPr>
        <p:blipFill>
          <a:blip r:embed="rId5"/>
          <a:stretch>
            <a:fillRect/>
          </a:stretch>
        </p:blipFill>
        <p:spPr>
          <a:xfrm>
            <a:off x="8321360" y="3118816"/>
            <a:ext cx="3397769" cy="1968180"/>
          </a:xfrm>
          <a:prstGeom prst="rect">
            <a:avLst/>
          </a:prstGeom>
        </p:spPr>
      </p:pic>
      <p:sp>
        <p:nvSpPr>
          <p:cNvPr id="16" name="AutoShape 2">
            <a:extLst>
              <a:ext uri="{FF2B5EF4-FFF2-40B4-BE49-F238E27FC236}">
                <a16:creationId xmlns:a16="http://schemas.microsoft.com/office/drawing/2014/main" id="{0BC35CA6-45F2-2C03-A5C3-6276858AD2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4C0CC9C-06FA-4F67-0045-6AB120987FC7}"/>
              </a:ext>
            </a:extLst>
          </p:cNvPr>
          <p:cNvPicPr>
            <a:picLocks noChangeAspect="1"/>
          </p:cNvPicPr>
          <p:nvPr/>
        </p:nvPicPr>
        <p:blipFill>
          <a:blip r:embed="rId6"/>
          <a:stretch>
            <a:fillRect/>
          </a:stretch>
        </p:blipFill>
        <p:spPr>
          <a:xfrm>
            <a:off x="8560412" y="5165803"/>
            <a:ext cx="2919664" cy="1692197"/>
          </a:xfrm>
          <a:prstGeom prst="rect">
            <a:avLst/>
          </a:prstGeom>
        </p:spPr>
      </p:pic>
    </p:spTree>
    <p:extLst>
      <p:ext uri="{BB962C8B-B14F-4D97-AF65-F5344CB8AC3E}">
        <p14:creationId xmlns:p14="http://schemas.microsoft.com/office/powerpoint/2010/main" val="1681227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A61E0-C0DC-8B88-7E10-FE4D491AE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B8D00B-F65C-6606-1CCF-ABB5653FC113}"/>
              </a:ext>
            </a:extLst>
          </p:cNvPr>
          <p:cNvSpPr>
            <a:spLocks noGrp="1"/>
          </p:cNvSpPr>
          <p:nvPr>
            <p:ph type="title"/>
          </p:nvPr>
        </p:nvSpPr>
        <p:spPr/>
        <p:txBody>
          <a:bodyPr/>
          <a:lstStyle/>
          <a:p>
            <a:r>
              <a:rPr lang="en-US" dirty="0"/>
              <a:t>Exploring the Palmer Penguin Data</a:t>
            </a:r>
          </a:p>
        </p:txBody>
      </p:sp>
      <p:sp>
        <p:nvSpPr>
          <p:cNvPr id="4" name="Date Placeholder 3">
            <a:extLst>
              <a:ext uri="{FF2B5EF4-FFF2-40B4-BE49-F238E27FC236}">
                <a16:creationId xmlns:a16="http://schemas.microsoft.com/office/drawing/2014/main" id="{4D1AC81C-3C59-3CAB-47B1-87E7F06D67D8}"/>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D9A3D6C7-B0F5-5880-96F3-B55C398546A8}"/>
              </a:ext>
            </a:extLst>
          </p:cNvPr>
          <p:cNvSpPr>
            <a:spLocks noGrp="1"/>
          </p:cNvSpPr>
          <p:nvPr>
            <p:ph type="sldNum" sz="quarter" idx="12"/>
          </p:nvPr>
        </p:nvSpPr>
        <p:spPr/>
        <p:txBody>
          <a:bodyPr/>
          <a:lstStyle/>
          <a:p>
            <a:fld id="{48F63A3B-78C7-47BE-AE5E-E10140E04643}" type="slidenum">
              <a:rPr lang="en-US" smtClean="0"/>
              <a:t>35</a:t>
            </a:fld>
            <a:endParaRPr lang="en-US"/>
          </a:p>
        </p:txBody>
      </p:sp>
      <p:sp>
        <p:nvSpPr>
          <p:cNvPr id="7" name="TextBox 6">
            <a:extLst>
              <a:ext uri="{FF2B5EF4-FFF2-40B4-BE49-F238E27FC236}">
                <a16:creationId xmlns:a16="http://schemas.microsoft.com/office/drawing/2014/main" id="{1675CF7C-2841-812A-BE17-C8A3A8FFEE12}"/>
              </a:ext>
            </a:extLst>
          </p:cNvPr>
          <p:cNvSpPr txBox="1"/>
          <p:nvPr/>
        </p:nvSpPr>
        <p:spPr>
          <a:xfrm>
            <a:off x="838200" y="1584960"/>
            <a:ext cx="10280904" cy="461665"/>
          </a:xfrm>
          <a:prstGeom prst="rect">
            <a:avLst/>
          </a:prstGeom>
          <a:noFill/>
        </p:spPr>
        <p:txBody>
          <a:bodyPr wrap="square" rtlCol="0">
            <a:spAutoFit/>
          </a:bodyPr>
          <a:lstStyle/>
          <a:p>
            <a:r>
              <a:rPr lang="en-US" sz="2400" dirty="0">
                <a:solidFill>
                  <a:schemeClr val="tx2"/>
                </a:solidFill>
              </a:rPr>
              <a:t>Which species should serve as the reference category for the regressions? </a:t>
            </a:r>
          </a:p>
        </p:txBody>
      </p:sp>
      <p:pic>
        <p:nvPicPr>
          <p:cNvPr id="9" name="Picture 8">
            <a:extLst>
              <a:ext uri="{FF2B5EF4-FFF2-40B4-BE49-F238E27FC236}">
                <a16:creationId xmlns:a16="http://schemas.microsoft.com/office/drawing/2014/main" id="{9AB9E579-B2E9-5D3F-E5B8-759ACE659D08}"/>
              </a:ext>
            </a:extLst>
          </p:cNvPr>
          <p:cNvPicPr>
            <a:picLocks noChangeAspect="1"/>
          </p:cNvPicPr>
          <p:nvPr/>
        </p:nvPicPr>
        <p:blipFill>
          <a:blip r:embed="rId3"/>
          <a:stretch>
            <a:fillRect/>
          </a:stretch>
        </p:blipFill>
        <p:spPr>
          <a:xfrm>
            <a:off x="2066543" y="2488440"/>
            <a:ext cx="7420409" cy="3098864"/>
          </a:xfrm>
          <a:prstGeom prst="rect">
            <a:avLst/>
          </a:prstGeom>
        </p:spPr>
      </p:pic>
    </p:spTree>
    <p:extLst>
      <p:ext uri="{BB962C8B-B14F-4D97-AF65-F5344CB8AC3E}">
        <p14:creationId xmlns:p14="http://schemas.microsoft.com/office/powerpoint/2010/main" val="3695773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A6E38-F3A7-8739-471C-518A90DEF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2F564-CEA0-E31C-47B4-E5E42BBCFF16}"/>
              </a:ext>
            </a:extLst>
          </p:cNvPr>
          <p:cNvSpPr>
            <a:spLocks noGrp="1"/>
          </p:cNvSpPr>
          <p:nvPr>
            <p:ph type="title"/>
          </p:nvPr>
        </p:nvSpPr>
        <p:spPr/>
        <p:txBody>
          <a:bodyPr/>
          <a:lstStyle/>
          <a:p>
            <a:r>
              <a:rPr lang="en-US" dirty="0"/>
              <a:t>Linear Regression Interpretation 2</a:t>
            </a:r>
          </a:p>
        </p:txBody>
      </p:sp>
      <p:sp>
        <p:nvSpPr>
          <p:cNvPr id="4" name="Date Placeholder 3">
            <a:extLst>
              <a:ext uri="{FF2B5EF4-FFF2-40B4-BE49-F238E27FC236}">
                <a16:creationId xmlns:a16="http://schemas.microsoft.com/office/drawing/2014/main" id="{93361D9E-E282-F865-C1E3-95CD7EB8BE9A}"/>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9F442B72-9A0C-CFA0-4569-83CBC4ED6A75}"/>
              </a:ext>
            </a:extLst>
          </p:cNvPr>
          <p:cNvSpPr>
            <a:spLocks noGrp="1"/>
          </p:cNvSpPr>
          <p:nvPr>
            <p:ph type="sldNum" sz="quarter" idx="12"/>
          </p:nvPr>
        </p:nvSpPr>
        <p:spPr/>
        <p:txBody>
          <a:bodyPr/>
          <a:lstStyle/>
          <a:p>
            <a:fld id="{48F63A3B-78C7-47BE-AE5E-E10140E04643}" type="slidenum">
              <a:rPr lang="en-US" smtClean="0"/>
              <a:t>36</a:t>
            </a:fld>
            <a:endParaRPr lang="en-US"/>
          </a:p>
        </p:txBody>
      </p:sp>
      <p:pic>
        <p:nvPicPr>
          <p:cNvPr id="3" name="Picture 2">
            <a:extLst>
              <a:ext uri="{FF2B5EF4-FFF2-40B4-BE49-F238E27FC236}">
                <a16:creationId xmlns:a16="http://schemas.microsoft.com/office/drawing/2014/main" id="{A170CCB0-EADF-DF6B-276D-1BBE382CFED9}"/>
              </a:ext>
            </a:extLst>
          </p:cNvPr>
          <p:cNvPicPr>
            <a:picLocks noChangeAspect="1"/>
          </p:cNvPicPr>
          <p:nvPr/>
        </p:nvPicPr>
        <p:blipFill>
          <a:blip r:embed="rId3"/>
          <a:stretch>
            <a:fillRect/>
          </a:stretch>
        </p:blipFill>
        <p:spPr>
          <a:xfrm>
            <a:off x="677334" y="1502061"/>
            <a:ext cx="7809643" cy="4641925"/>
          </a:xfrm>
          <a:prstGeom prst="rect">
            <a:avLst/>
          </a:prstGeom>
        </p:spPr>
      </p:pic>
    </p:spTree>
    <p:extLst>
      <p:ext uri="{BB962C8B-B14F-4D97-AF65-F5344CB8AC3E}">
        <p14:creationId xmlns:p14="http://schemas.microsoft.com/office/powerpoint/2010/main" val="4081415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C87AE-6D81-C13D-7D9F-67A25E5A4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08797-B488-497A-9E70-E91CB2C1C2A9}"/>
              </a:ext>
            </a:extLst>
          </p:cNvPr>
          <p:cNvSpPr>
            <a:spLocks noGrp="1"/>
          </p:cNvSpPr>
          <p:nvPr>
            <p:ph type="title"/>
          </p:nvPr>
        </p:nvSpPr>
        <p:spPr/>
        <p:txBody>
          <a:bodyPr/>
          <a:lstStyle/>
          <a:p>
            <a:r>
              <a:rPr lang="en-US" dirty="0"/>
              <a:t>Linear Regression Interpretation 3</a:t>
            </a:r>
          </a:p>
        </p:txBody>
      </p:sp>
      <p:sp>
        <p:nvSpPr>
          <p:cNvPr id="4" name="Date Placeholder 3">
            <a:extLst>
              <a:ext uri="{FF2B5EF4-FFF2-40B4-BE49-F238E27FC236}">
                <a16:creationId xmlns:a16="http://schemas.microsoft.com/office/drawing/2014/main" id="{D83B1107-F49F-E0FF-5676-02F0E1952246}"/>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273A8CF9-524E-CF19-065F-249BBF108349}"/>
              </a:ext>
            </a:extLst>
          </p:cNvPr>
          <p:cNvSpPr>
            <a:spLocks noGrp="1"/>
          </p:cNvSpPr>
          <p:nvPr>
            <p:ph type="sldNum" sz="quarter" idx="12"/>
          </p:nvPr>
        </p:nvSpPr>
        <p:spPr/>
        <p:txBody>
          <a:bodyPr/>
          <a:lstStyle/>
          <a:p>
            <a:fld id="{48F63A3B-78C7-47BE-AE5E-E10140E04643}" type="slidenum">
              <a:rPr lang="en-US" smtClean="0"/>
              <a:t>37</a:t>
            </a:fld>
            <a:endParaRPr lang="en-US"/>
          </a:p>
        </p:txBody>
      </p:sp>
      <p:pic>
        <p:nvPicPr>
          <p:cNvPr id="5" name="Picture 4">
            <a:extLst>
              <a:ext uri="{FF2B5EF4-FFF2-40B4-BE49-F238E27FC236}">
                <a16:creationId xmlns:a16="http://schemas.microsoft.com/office/drawing/2014/main" id="{DBA9F365-588C-7EBB-13DB-5A3608E1623A}"/>
              </a:ext>
            </a:extLst>
          </p:cNvPr>
          <p:cNvPicPr>
            <a:picLocks noChangeAspect="1"/>
          </p:cNvPicPr>
          <p:nvPr/>
        </p:nvPicPr>
        <p:blipFill>
          <a:blip r:embed="rId3"/>
          <a:stretch>
            <a:fillRect/>
          </a:stretch>
        </p:blipFill>
        <p:spPr>
          <a:xfrm>
            <a:off x="304801" y="1525906"/>
            <a:ext cx="8348089" cy="4637827"/>
          </a:xfrm>
          <a:prstGeom prst="rect">
            <a:avLst/>
          </a:prstGeom>
        </p:spPr>
      </p:pic>
      <p:pic>
        <p:nvPicPr>
          <p:cNvPr id="9" name="Picture 8">
            <a:extLst>
              <a:ext uri="{FF2B5EF4-FFF2-40B4-BE49-F238E27FC236}">
                <a16:creationId xmlns:a16="http://schemas.microsoft.com/office/drawing/2014/main" id="{1161AD52-C0CF-C098-5A4D-3F866F5B72AE}"/>
              </a:ext>
            </a:extLst>
          </p:cNvPr>
          <p:cNvPicPr>
            <a:picLocks noChangeAspect="1"/>
          </p:cNvPicPr>
          <p:nvPr/>
        </p:nvPicPr>
        <p:blipFill>
          <a:blip r:embed="rId4"/>
          <a:stretch>
            <a:fillRect/>
          </a:stretch>
        </p:blipFill>
        <p:spPr>
          <a:xfrm>
            <a:off x="8930449" y="1612773"/>
            <a:ext cx="3095249" cy="2934843"/>
          </a:xfrm>
          <a:prstGeom prst="rect">
            <a:avLst/>
          </a:prstGeom>
        </p:spPr>
      </p:pic>
    </p:spTree>
    <p:extLst>
      <p:ext uri="{BB962C8B-B14F-4D97-AF65-F5344CB8AC3E}">
        <p14:creationId xmlns:p14="http://schemas.microsoft.com/office/powerpoint/2010/main" val="2839008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09EF-05DB-5215-058D-4E13E4D886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711C7-9099-BF8C-C1BC-296F2EE65F2B}"/>
              </a:ext>
            </a:extLst>
          </p:cNvPr>
          <p:cNvSpPr>
            <a:spLocks noGrp="1"/>
          </p:cNvSpPr>
          <p:nvPr>
            <p:ph type="title"/>
          </p:nvPr>
        </p:nvSpPr>
        <p:spPr/>
        <p:txBody>
          <a:bodyPr/>
          <a:lstStyle/>
          <a:p>
            <a:r>
              <a:rPr lang="en-US" dirty="0"/>
              <a:t>Bill Length by Species and Sex</a:t>
            </a:r>
          </a:p>
        </p:txBody>
      </p:sp>
      <p:sp>
        <p:nvSpPr>
          <p:cNvPr id="4" name="Date Placeholder 3">
            <a:extLst>
              <a:ext uri="{FF2B5EF4-FFF2-40B4-BE49-F238E27FC236}">
                <a16:creationId xmlns:a16="http://schemas.microsoft.com/office/drawing/2014/main" id="{33012F9D-3E91-4BC5-5A02-4A874B3E94C0}"/>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D6D8EC73-3C26-D89D-FA2E-D01A786DE702}"/>
              </a:ext>
            </a:extLst>
          </p:cNvPr>
          <p:cNvSpPr>
            <a:spLocks noGrp="1"/>
          </p:cNvSpPr>
          <p:nvPr>
            <p:ph type="sldNum" sz="quarter" idx="12"/>
          </p:nvPr>
        </p:nvSpPr>
        <p:spPr/>
        <p:txBody>
          <a:bodyPr/>
          <a:lstStyle/>
          <a:p>
            <a:fld id="{48F63A3B-78C7-47BE-AE5E-E10140E04643}" type="slidenum">
              <a:rPr lang="en-US" smtClean="0"/>
              <a:t>38</a:t>
            </a:fld>
            <a:endParaRPr lang="en-US"/>
          </a:p>
        </p:txBody>
      </p:sp>
      <p:pic>
        <p:nvPicPr>
          <p:cNvPr id="5" name="Picture 4">
            <a:extLst>
              <a:ext uri="{FF2B5EF4-FFF2-40B4-BE49-F238E27FC236}">
                <a16:creationId xmlns:a16="http://schemas.microsoft.com/office/drawing/2014/main" id="{A2659800-F46B-1D4A-A773-C24E5AAC05AF}"/>
              </a:ext>
            </a:extLst>
          </p:cNvPr>
          <p:cNvPicPr>
            <a:picLocks noChangeAspect="1"/>
          </p:cNvPicPr>
          <p:nvPr/>
        </p:nvPicPr>
        <p:blipFill>
          <a:blip r:embed="rId3"/>
          <a:stretch>
            <a:fillRect/>
          </a:stretch>
        </p:blipFill>
        <p:spPr>
          <a:xfrm>
            <a:off x="1639397" y="1419418"/>
            <a:ext cx="8809129" cy="5119494"/>
          </a:xfrm>
          <a:prstGeom prst="rect">
            <a:avLst/>
          </a:prstGeom>
        </p:spPr>
      </p:pic>
    </p:spTree>
    <p:extLst>
      <p:ext uri="{BB962C8B-B14F-4D97-AF65-F5344CB8AC3E}">
        <p14:creationId xmlns:p14="http://schemas.microsoft.com/office/powerpoint/2010/main" val="714183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B5585-459A-BE4D-2C37-6BBDB2E6B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1FDA8-F43C-D906-22AB-49F0626C63D5}"/>
              </a:ext>
            </a:extLst>
          </p:cNvPr>
          <p:cNvSpPr>
            <a:spLocks noGrp="1"/>
          </p:cNvSpPr>
          <p:nvPr>
            <p:ph type="title"/>
          </p:nvPr>
        </p:nvSpPr>
        <p:spPr/>
        <p:txBody>
          <a:bodyPr/>
          <a:lstStyle/>
          <a:p>
            <a:r>
              <a:rPr lang="en-US" dirty="0"/>
              <a:t>Linear Regression Interpretation 4</a:t>
            </a:r>
          </a:p>
        </p:txBody>
      </p:sp>
      <p:sp>
        <p:nvSpPr>
          <p:cNvPr id="4" name="Date Placeholder 3">
            <a:extLst>
              <a:ext uri="{FF2B5EF4-FFF2-40B4-BE49-F238E27FC236}">
                <a16:creationId xmlns:a16="http://schemas.microsoft.com/office/drawing/2014/main" id="{A5CA0957-A75B-85DD-EB90-0DE44685B797}"/>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09A7BB48-8495-4810-D854-37AF32487277}"/>
              </a:ext>
            </a:extLst>
          </p:cNvPr>
          <p:cNvSpPr>
            <a:spLocks noGrp="1"/>
          </p:cNvSpPr>
          <p:nvPr>
            <p:ph type="sldNum" sz="quarter" idx="12"/>
          </p:nvPr>
        </p:nvSpPr>
        <p:spPr/>
        <p:txBody>
          <a:bodyPr/>
          <a:lstStyle/>
          <a:p>
            <a:fld id="{48F63A3B-78C7-47BE-AE5E-E10140E04643}" type="slidenum">
              <a:rPr lang="en-US" smtClean="0"/>
              <a:t>39</a:t>
            </a:fld>
            <a:endParaRPr lang="en-US"/>
          </a:p>
        </p:txBody>
      </p:sp>
      <p:pic>
        <p:nvPicPr>
          <p:cNvPr id="3" name="Picture 2">
            <a:extLst>
              <a:ext uri="{FF2B5EF4-FFF2-40B4-BE49-F238E27FC236}">
                <a16:creationId xmlns:a16="http://schemas.microsoft.com/office/drawing/2014/main" id="{1CF79DBA-AAF6-C262-DCF0-28CFE5C90A39}"/>
              </a:ext>
            </a:extLst>
          </p:cNvPr>
          <p:cNvPicPr>
            <a:picLocks noChangeAspect="1"/>
          </p:cNvPicPr>
          <p:nvPr/>
        </p:nvPicPr>
        <p:blipFill>
          <a:blip r:embed="rId3"/>
          <a:stretch>
            <a:fillRect/>
          </a:stretch>
        </p:blipFill>
        <p:spPr>
          <a:xfrm>
            <a:off x="734971" y="1439523"/>
            <a:ext cx="8093072" cy="4916827"/>
          </a:xfrm>
          <a:prstGeom prst="rect">
            <a:avLst/>
          </a:prstGeom>
        </p:spPr>
      </p:pic>
      <p:pic>
        <p:nvPicPr>
          <p:cNvPr id="7" name="Picture 6">
            <a:extLst>
              <a:ext uri="{FF2B5EF4-FFF2-40B4-BE49-F238E27FC236}">
                <a16:creationId xmlns:a16="http://schemas.microsoft.com/office/drawing/2014/main" id="{C91FFEC3-2CA0-4D2F-4F13-2674A9EAD40F}"/>
              </a:ext>
            </a:extLst>
          </p:cNvPr>
          <p:cNvPicPr>
            <a:picLocks noChangeAspect="1"/>
          </p:cNvPicPr>
          <p:nvPr/>
        </p:nvPicPr>
        <p:blipFill>
          <a:blip r:embed="rId4"/>
          <a:stretch>
            <a:fillRect/>
          </a:stretch>
        </p:blipFill>
        <p:spPr>
          <a:xfrm>
            <a:off x="9021018" y="1545664"/>
            <a:ext cx="2862297" cy="2108021"/>
          </a:xfrm>
          <a:prstGeom prst="rect">
            <a:avLst/>
          </a:prstGeom>
        </p:spPr>
      </p:pic>
      <p:pic>
        <p:nvPicPr>
          <p:cNvPr id="9" name="Picture 8">
            <a:extLst>
              <a:ext uri="{FF2B5EF4-FFF2-40B4-BE49-F238E27FC236}">
                <a16:creationId xmlns:a16="http://schemas.microsoft.com/office/drawing/2014/main" id="{EFD03C20-4A05-774C-2624-7E197A939B5B}"/>
              </a:ext>
            </a:extLst>
          </p:cNvPr>
          <p:cNvPicPr>
            <a:picLocks noChangeAspect="1"/>
          </p:cNvPicPr>
          <p:nvPr/>
        </p:nvPicPr>
        <p:blipFill>
          <a:blip r:embed="rId5"/>
          <a:stretch>
            <a:fillRect/>
          </a:stretch>
        </p:blipFill>
        <p:spPr>
          <a:xfrm>
            <a:off x="9021018" y="3918689"/>
            <a:ext cx="2976284" cy="2108021"/>
          </a:xfrm>
          <a:prstGeom prst="rect">
            <a:avLst/>
          </a:prstGeom>
        </p:spPr>
      </p:pic>
    </p:spTree>
    <p:extLst>
      <p:ext uri="{BB962C8B-B14F-4D97-AF65-F5344CB8AC3E}">
        <p14:creationId xmlns:p14="http://schemas.microsoft.com/office/powerpoint/2010/main" val="393762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C5D935-9998-46C7-B3B5-85050A2A2F73}"/>
              </a:ext>
            </a:extLst>
          </p:cNvPr>
          <p:cNvSpPr>
            <a:spLocks noGrp="1"/>
          </p:cNvSpPr>
          <p:nvPr>
            <p:ph type="title"/>
          </p:nvPr>
        </p:nvSpPr>
        <p:spPr>
          <a:xfrm>
            <a:off x="838200" y="-1"/>
            <a:ext cx="10848022" cy="1216025"/>
          </a:xfrm>
        </p:spPr>
        <p:txBody>
          <a:bodyPr/>
          <a:lstStyle/>
          <a:p>
            <a:r>
              <a:rPr lang="en-US"/>
              <a:t>Vision of DTA </a:t>
            </a:r>
          </a:p>
        </p:txBody>
      </p:sp>
      <p:sp>
        <p:nvSpPr>
          <p:cNvPr id="6" name="Content Placeholder 5">
            <a:extLst>
              <a:ext uri="{FF2B5EF4-FFF2-40B4-BE49-F238E27FC236}">
                <a16:creationId xmlns:a16="http://schemas.microsoft.com/office/drawing/2014/main" id="{CE0BD106-C7C0-4114-B422-BF3F428F75A3}"/>
              </a:ext>
            </a:extLst>
          </p:cNvPr>
          <p:cNvSpPr>
            <a:spLocks noGrp="1"/>
          </p:cNvSpPr>
          <p:nvPr>
            <p:ph sz="half" idx="1"/>
          </p:nvPr>
        </p:nvSpPr>
        <p:spPr>
          <a:xfrm>
            <a:off x="838200" y="1594624"/>
            <a:ext cx="4154698" cy="4596716"/>
          </a:xfrm>
        </p:spPr>
        <p:txBody>
          <a:bodyPr vert="horz" lIns="91440" tIns="45720" rIns="91440" bIns="45720" rtlCol="0" anchor="t">
            <a:normAutofit/>
          </a:bodyPr>
          <a:lstStyle/>
          <a:p>
            <a:pPr marL="0" indent="0">
              <a:buNone/>
            </a:pPr>
            <a:r>
              <a:rPr lang="en-US" sz="2800"/>
              <a:t>To support </a:t>
            </a:r>
            <a:r>
              <a:rPr lang="en-US" sz="2800" b="1"/>
              <a:t>data needs</a:t>
            </a:r>
            <a:r>
              <a:rPr lang="en-US" sz="2800"/>
              <a:t> for ALL staff in:</a:t>
            </a:r>
          </a:p>
          <a:p>
            <a:r>
              <a:rPr lang="en-US" sz="2800"/>
              <a:t>MDH</a:t>
            </a:r>
            <a:endParaRPr lang="en-US" sz="2800">
              <a:ea typeface="Calibri"/>
              <a:cs typeface="Calibri"/>
            </a:endParaRPr>
          </a:p>
          <a:p>
            <a:r>
              <a:rPr lang="en-US" sz="2800"/>
              <a:t>Local Public Health</a:t>
            </a:r>
            <a:endParaRPr lang="en-US" sz="2800">
              <a:ea typeface="Calibri"/>
              <a:cs typeface="Calibri"/>
            </a:endParaRPr>
          </a:p>
          <a:p>
            <a:r>
              <a:rPr lang="en-US" sz="2800"/>
              <a:t>Tribal Health</a:t>
            </a:r>
            <a:endParaRPr lang="en-US" sz="2800">
              <a:ea typeface="Calibri"/>
              <a:cs typeface="Calibri"/>
            </a:endParaRPr>
          </a:p>
          <a:p>
            <a:pPr marL="0" indent="0">
              <a:buNone/>
            </a:pPr>
            <a:endParaRPr lang="en-US" sz="2800">
              <a:ea typeface="Calibri"/>
              <a:cs typeface="Calibri"/>
            </a:endParaRPr>
          </a:p>
        </p:txBody>
      </p:sp>
      <p:sp>
        <p:nvSpPr>
          <p:cNvPr id="7" name="Date Placeholder 6">
            <a:extLst>
              <a:ext uri="{FF2B5EF4-FFF2-40B4-BE49-F238E27FC236}">
                <a16:creationId xmlns:a16="http://schemas.microsoft.com/office/drawing/2014/main" id="{F3C67285-220B-4B08-90C5-D9F2C2891567}"/>
              </a:ext>
            </a:extLst>
          </p:cNvPr>
          <p:cNvSpPr>
            <a:spLocks noGrp="1"/>
          </p:cNvSpPr>
          <p:nvPr>
            <p:ph type="dt" sz="half" idx="10"/>
          </p:nvPr>
        </p:nvSpPr>
        <p:spPr/>
        <p:txBody>
          <a:bodyPr/>
          <a:lstStyle/>
          <a:p>
            <a:fld id="{04F2BDAB-9654-4C9C-965D-006AE3002019}" type="datetime1">
              <a:rPr lang="en-US" smtClean="0"/>
              <a:t>10/21/2025</a:t>
            </a:fld>
            <a:endParaRPr lang="en-US"/>
          </a:p>
        </p:txBody>
      </p:sp>
      <p:sp>
        <p:nvSpPr>
          <p:cNvPr id="8" name="Footer Placeholder 7">
            <a:extLst>
              <a:ext uri="{FF2B5EF4-FFF2-40B4-BE49-F238E27FC236}">
                <a16:creationId xmlns:a16="http://schemas.microsoft.com/office/drawing/2014/main" id="{7FB62AFD-44C5-4C36-84CD-8E1F686F4130}"/>
              </a:ext>
            </a:extLst>
          </p:cNvPr>
          <p:cNvSpPr>
            <a:spLocks noGrp="1"/>
          </p:cNvSpPr>
          <p:nvPr>
            <p:ph type="ftr" sz="quarter" idx="3"/>
          </p:nvPr>
        </p:nvSpPr>
        <p:spPr/>
        <p:txBody>
          <a:bodyPr/>
          <a:lstStyle/>
          <a:p>
            <a:r>
              <a:rPr lang="en-US"/>
              <a:t>health.state.mn.us</a:t>
            </a:r>
          </a:p>
        </p:txBody>
      </p:sp>
      <p:sp>
        <p:nvSpPr>
          <p:cNvPr id="9" name="Slide Number Placeholder 8">
            <a:extLst>
              <a:ext uri="{FF2B5EF4-FFF2-40B4-BE49-F238E27FC236}">
                <a16:creationId xmlns:a16="http://schemas.microsoft.com/office/drawing/2014/main" id="{5E1A12E9-94F7-4620-8F8F-434457627D9F}"/>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3" name="Content Placeholder 5">
            <a:extLst>
              <a:ext uri="{FF2B5EF4-FFF2-40B4-BE49-F238E27FC236}">
                <a16:creationId xmlns:a16="http://schemas.microsoft.com/office/drawing/2014/main" id="{B80187BF-120E-7A6A-B653-49A512B82CED}"/>
              </a:ext>
            </a:extLst>
          </p:cNvPr>
          <p:cNvSpPr txBox="1">
            <a:spLocks/>
          </p:cNvSpPr>
          <p:nvPr/>
        </p:nvSpPr>
        <p:spPr bwMode="gray">
          <a:xfrm>
            <a:off x="5907656" y="1588873"/>
            <a:ext cx="5879981" cy="462547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100000"/>
              </a:lnSpc>
              <a:spcBef>
                <a:spcPts val="1000"/>
              </a:spcBef>
              <a:spcAft>
                <a:spcPts val="1000"/>
              </a:spcAft>
              <a:buClr>
                <a:schemeClr val="accent1"/>
              </a:buClr>
              <a:buFont typeface="Arial" panose="020B0604020202020204" pitchFamily="34" charset="0"/>
              <a:buChar char="•"/>
              <a:defRPr sz="25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21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spcAft>
                <a:spcPts val="1000"/>
              </a:spcAft>
              <a:buClr>
                <a:schemeClr val="accent1"/>
              </a:buClr>
              <a:buFont typeface="Arial" panose="020B0604020202020204" pitchFamily="34" charset="0"/>
              <a:buChar char="•"/>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a:ea typeface="Calibri"/>
                <a:cs typeface="Calibri"/>
              </a:rPr>
              <a:t>Data needs we support: </a:t>
            </a:r>
          </a:p>
          <a:p>
            <a:r>
              <a:rPr lang="en-US" sz="2800">
                <a:ea typeface="Calibri"/>
                <a:cs typeface="Calibri"/>
              </a:rPr>
              <a:t>Project planning and design</a:t>
            </a:r>
          </a:p>
          <a:p>
            <a:r>
              <a:rPr lang="en-US" sz="2800">
                <a:ea typeface="Calibri"/>
                <a:cs typeface="Calibri"/>
              </a:rPr>
              <a:t>Data wrangling and analysis</a:t>
            </a:r>
            <a:endParaRPr lang="en-US">
              <a:ea typeface="Calibri"/>
              <a:cs typeface="Calibri"/>
            </a:endParaRPr>
          </a:p>
          <a:p>
            <a:r>
              <a:rPr lang="en-US" sz="2800">
                <a:ea typeface="Calibri"/>
                <a:cs typeface="Calibri"/>
              </a:rPr>
              <a:t>Data visualization and report preparation</a:t>
            </a:r>
          </a:p>
          <a:p>
            <a:r>
              <a:rPr lang="en-US" sz="2800">
                <a:ea typeface="Calibri"/>
                <a:cs typeface="Calibri"/>
              </a:rPr>
              <a:t>Data literacy</a:t>
            </a:r>
          </a:p>
        </p:txBody>
      </p:sp>
    </p:spTree>
    <p:extLst>
      <p:ext uri="{BB962C8B-B14F-4D97-AF65-F5344CB8AC3E}">
        <p14:creationId xmlns:p14="http://schemas.microsoft.com/office/powerpoint/2010/main" val="2111942625"/>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AF085-437D-E3DE-9AC7-62667286A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060A0-6A9F-9054-EF58-C03A57E00FC7}"/>
              </a:ext>
            </a:extLst>
          </p:cNvPr>
          <p:cNvSpPr>
            <a:spLocks noGrp="1"/>
          </p:cNvSpPr>
          <p:nvPr>
            <p:ph type="title"/>
          </p:nvPr>
        </p:nvSpPr>
        <p:spPr/>
        <p:txBody>
          <a:bodyPr/>
          <a:lstStyle/>
          <a:p>
            <a:r>
              <a:rPr lang="en-US" dirty="0"/>
              <a:t>Exploring the Palmer Penguin Data</a:t>
            </a:r>
          </a:p>
        </p:txBody>
      </p:sp>
      <p:sp>
        <p:nvSpPr>
          <p:cNvPr id="4" name="Date Placeholder 3">
            <a:extLst>
              <a:ext uri="{FF2B5EF4-FFF2-40B4-BE49-F238E27FC236}">
                <a16:creationId xmlns:a16="http://schemas.microsoft.com/office/drawing/2014/main" id="{5AECA085-F58F-75BF-BA3F-3DE13BF83464}"/>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A22C1B2F-1CD4-0C57-8C26-A45C78AAC771}"/>
              </a:ext>
            </a:extLst>
          </p:cNvPr>
          <p:cNvSpPr>
            <a:spLocks noGrp="1"/>
          </p:cNvSpPr>
          <p:nvPr>
            <p:ph type="sldNum" sz="quarter" idx="12"/>
          </p:nvPr>
        </p:nvSpPr>
        <p:spPr/>
        <p:txBody>
          <a:bodyPr/>
          <a:lstStyle/>
          <a:p>
            <a:fld id="{48F63A3B-78C7-47BE-AE5E-E10140E04643}" type="slidenum">
              <a:rPr lang="en-US" smtClean="0"/>
              <a:t>40</a:t>
            </a:fld>
            <a:endParaRPr lang="en-US"/>
          </a:p>
        </p:txBody>
      </p:sp>
      <p:sp>
        <p:nvSpPr>
          <p:cNvPr id="5" name="TextBox 4">
            <a:extLst>
              <a:ext uri="{FF2B5EF4-FFF2-40B4-BE49-F238E27FC236}">
                <a16:creationId xmlns:a16="http://schemas.microsoft.com/office/drawing/2014/main" id="{AFDA2C23-A84F-DF54-7855-4553A72D5F77}"/>
              </a:ext>
            </a:extLst>
          </p:cNvPr>
          <p:cNvSpPr txBox="1"/>
          <p:nvPr/>
        </p:nvSpPr>
        <p:spPr>
          <a:xfrm>
            <a:off x="1938528" y="2706624"/>
            <a:ext cx="8875776" cy="1754326"/>
          </a:xfrm>
          <a:prstGeom prst="rect">
            <a:avLst/>
          </a:prstGeom>
          <a:noFill/>
        </p:spPr>
        <p:txBody>
          <a:bodyPr wrap="square" rtlCol="0">
            <a:spAutoFit/>
          </a:bodyPr>
          <a:lstStyle/>
          <a:p>
            <a:r>
              <a:rPr lang="en-US" sz="3600" dirty="0"/>
              <a:t>Is it possible that the difference in the bill length between females and males varies by species?</a:t>
            </a:r>
          </a:p>
        </p:txBody>
      </p:sp>
    </p:spTree>
    <p:extLst>
      <p:ext uri="{BB962C8B-B14F-4D97-AF65-F5344CB8AC3E}">
        <p14:creationId xmlns:p14="http://schemas.microsoft.com/office/powerpoint/2010/main" val="336441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B3B40-633A-DF0A-3236-A0FB03CD1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F70AE-16DD-2B6E-E978-0AF191AB4791}"/>
              </a:ext>
            </a:extLst>
          </p:cNvPr>
          <p:cNvSpPr>
            <a:spLocks noGrp="1"/>
          </p:cNvSpPr>
          <p:nvPr>
            <p:ph type="title"/>
          </p:nvPr>
        </p:nvSpPr>
        <p:spPr/>
        <p:txBody>
          <a:bodyPr/>
          <a:lstStyle/>
          <a:p>
            <a:r>
              <a:rPr lang="en-US" dirty="0"/>
              <a:t>Linear Regression Interpretation 5</a:t>
            </a:r>
          </a:p>
        </p:txBody>
      </p:sp>
      <p:sp>
        <p:nvSpPr>
          <p:cNvPr id="4" name="Date Placeholder 3">
            <a:extLst>
              <a:ext uri="{FF2B5EF4-FFF2-40B4-BE49-F238E27FC236}">
                <a16:creationId xmlns:a16="http://schemas.microsoft.com/office/drawing/2014/main" id="{BF355370-D548-D59C-C958-0C8E013826CA}"/>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1138B470-D920-A8DF-F3A9-BC7F46079265}"/>
              </a:ext>
            </a:extLst>
          </p:cNvPr>
          <p:cNvSpPr>
            <a:spLocks noGrp="1"/>
          </p:cNvSpPr>
          <p:nvPr>
            <p:ph type="sldNum" sz="quarter" idx="12"/>
          </p:nvPr>
        </p:nvSpPr>
        <p:spPr/>
        <p:txBody>
          <a:bodyPr/>
          <a:lstStyle/>
          <a:p>
            <a:fld id="{48F63A3B-78C7-47BE-AE5E-E10140E04643}" type="slidenum">
              <a:rPr lang="en-US" smtClean="0"/>
              <a:t>41</a:t>
            </a:fld>
            <a:endParaRPr lang="en-US"/>
          </a:p>
        </p:txBody>
      </p:sp>
      <p:pic>
        <p:nvPicPr>
          <p:cNvPr id="3" name="Picture 2">
            <a:extLst>
              <a:ext uri="{FF2B5EF4-FFF2-40B4-BE49-F238E27FC236}">
                <a16:creationId xmlns:a16="http://schemas.microsoft.com/office/drawing/2014/main" id="{EF7C2FBF-5BC5-362D-5D48-D60FAD418DDE}"/>
              </a:ext>
            </a:extLst>
          </p:cNvPr>
          <p:cNvPicPr>
            <a:picLocks noChangeAspect="1"/>
          </p:cNvPicPr>
          <p:nvPr/>
        </p:nvPicPr>
        <p:blipFill>
          <a:blip r:embed="rId3"/>
          <a:stretch>
            <a:fillRect/>
          </a:stretch>
        </p:blipFill>
        <p:spPr>
          <a:xfrm>
            <a:off x="372935" y="1440595"/>
            <a:ext cx="7688686" cy="5098317"/>
          </a:xfrm>
          <a:prstGeom prst="rect">
            <a:avLst/>
          </a:prstGeom>
        </p:spPr>
      </p:pic>
      <p:pic>
        <p:nvPicPr>
          <p:cNvPr id="7" name="Picture 6">
            <a:extLst>
              <a:ext uri="{FF2B5EF4-FFF2-40B4-BE49-F238E27FC236}">
                <a16:creationId xmlns:a16="http://schemas.microsoft.com/office/drawing/2014/main" id="{E0BB0AB8-BB56-1DB1-FB90-EE0B3772E102}"/>
              </a:ext>
            </a:extLst>
          </p:cNvPr>
          <p:cNvPicPr>
            <a:picLocks noChangeAspect="1"/>
          </p:cNvPicPr>
          <p:nvPr/>
        </p:nvPicPr>
        <p:blipFill>
          <a:blip r:embed="rId4"/>
          <a:stretch>
            <a:fillRect/>
          </a:stretch>
        </p:blipFill>
        <p:spPr>
          <a:xfrm>
            <a:off x="8770405" y="1440595"/>
            <a:ext cx="2862297" cy="2108021"/>
          </a:xfrm>
          <a:prstGeom prst="rect">
            <a:avLst/>
          </a:prstGeom>
        </p:spPr>
      </p:pic>
      <p:pic>
        <p:nvPicPr>
          <p:cNvPr id="9" name="Picture 8">
            <a:extLst>
              <a:ext uri="{FF2B5EF4-FFF2-40B4-BE49-F238E27FC236}">
                <a16:creationId xmlns:a16="http://schemas.microsoft.com/office/drawing/2014/main" id="{87149B4D-C07C-B8DF-E42B-81B232BFE389}"/>
              </a:ext>
            </a:extLst>
          </p:cNvPr>
          <p:cNvPicPr>
            <a:picLocks noChangeAspect="1"/>
          </p:cNvPicPr>
          <p:nvPr/>
        </p:nvPicPr>
        <p:blipFill>
          <a:blip r:embed="rId5"/>
          <a:stretch>
            <a:fillRect/>
          </a:stretch>
        </p:blipFill>
        <p:spPr>
          <a:xfrm>
            <a:off x="8791765" y="3797763"/>
            <a:ext cx="2562035" cy="2309440"/>
          </a:xfrm>
          <a:prstGeom prst="rect">
            <a:avLst/>
          </a:prstGeom>
        </p:spPr>
      </p:pic>
    </p:spTree>
    <p:extLst>
      <p:ext uri="{BB962C8B-B14F-4D97-AF65-F5344CB8AC3E}">
        <p14:creationId xmlns:p14="http://schemas.microsoft.com/office/powerpoint/2010/main" val="1978480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0B9C2-6D99-E88F-3A20-5FF43E2C1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F360C-34DB-83C5-4B6F-7A6B41176404}"/>
              </a:ext>
            </a:extLst>
          </p:cNvPr>
          <p:cNvSpPr>
            <a:spLocks noGrp="1"/>
          </p:cNvSpPr>
          <p:nvPr>
            <p:ph type="title"/>
          </p:nvPr>
        </p:nvSpPr>
        <p:spPr/>
        <p:txBody>
          <a:bodyPr/>
          <a:lstStyle/>
          <a:p>
            <a:r>
              <a:rPr lang="en-US" dirty="0"/>
              <a:t>Species, Body Mass, and Bill Length</a:t>
            </a:r>
          </a:p>
        </p:txBody>
      </p:sp>
      <p:sp>
        <p:nvSpPr>
          <p:cNvPr id="4" name="Date Placeholder 3">
            <a:extLst>
              <a:ext uri="{FF2B5EF4-FFF2-40B4-BE49-F238E27FC236}">
                <a16:creationId xmlns:a16="http://schemas.microsoft.com/office/drawing/2014/main" id="{A6A4EAAB-39A4-550D-8199-3AEF1EF40678}"/>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011B9A5E-BAB5-DBC1-C085-B2CDFD229AED}"/>
              </a:ext>
            </a:extLst>
          </p:cNvPr>
          <p:cNvSpPr>
            <a:spLocks noGrp="1"/>
          </p:cNvSpPr>
          <p:nvPr>
            <p:ph type="sldNum" sz="quarter" idx="12"/>
          </p:nvPr>
        </p:nvSpPr>
        <p:spPr/>
        <p:txBody>
          <a:bodyPr/>
          <a:lstStyle/>
          <a:p>
            <a:fld id="{48F63A3B-78C7-47BE-AE5E-E10140E04643}" type="slidenum">
              <a:rPr lang="en-US" smtClean="0"/>
              <a:t>42</a:t>
            </a:fld>
            <a:endParaRPr lang="en-US"/>
          </a:p>
        </p:txBody>
      </p:sp>
      <p:pic>
        <p:nvPicPr>
          <p:cNvPr id="3" name="Picture 2">
            <a:extLst>
              <a:ext uri="{FF2B5EF4-FFF2-40B4-BE49-F238E27FC236}">
                <a16:creationId xmlns:a16="http://schemas.microsoft.com/office/drawing/2014/main" id="{ADAA3CE1-5A14-F08F-6CA0-5AF0D249BB56}"/>
              </a:ext>
            </a:extLst>
          </p:cNvPr>
          <p:cNvPicPr>
            <a:picLocks noChangeAspect="1"/>
          </p:cNvPicPr>
          <p:nvPr/>
        </p:nvPicPr>
        <p:blipFill>
          <a:blip r:embed="rId3"/>
          <a:stretch>
            <a:fillRect/>
          </a:stretch>
        </p:blipFill>
        <p:spPr>
          <a:xfrm>
            <a:off x="1517495" y="1419694"/>
            <a:ext cx="8716346" cy="4732986"/>
          </a:xfrm>
          <a:prstGeom prst="rect">
            <a:avLst/>
          </a:prstGeom>
        </p:spPr>
      </p:pic>
    </p:spTree>
    <p:extLst>
      <p:ext uri="{BB962C8B-B14F-4D97-AF65-F5344CB8AC3E}">
        <p14:creationId xmlns:p14="http://schemas.microsoft.com/office/powerpoint/2010/main" val="613386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9B251-1B3D-1AF8-1DDC-F481000F3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D0BE2-948F-9123-8FEA-D6711F8BD416}"/>
              </a:ext>
            </a:extLst>
          </p:cNvPr>
          <p:cNvSpPr>
            <a:spLocks noGrp="1"/>
          </p:cNvSpPr>
          <p:nvPr>
            <p:ph type="title"/>
          </p:nvPr>
        </p:nvSpPr>
        <p:spPr/>
        <p:txBody>
          <a:bodyPr/>
          <a:lstStyle/>
          <a:p>
            <a:r>
              <a:rPr lang="en-US" dirty="0"/>
              <a:t>Linear Regression Interpretation 6</a:t>
            </a:r>
          </a:p>
        </p:txBody>
      </p:sp>
      <p:sp>
        <p:nvSpPr>
          <p:cNvPr id="4" name="Date Placeholder 3">
            <a:extLst>
              <a:ext uri="{FF2B5EF4-FFF2-40B4-BE49-F238E27FC236}">
                <a16:creationId xmlns:a16="http://schemas.microsoft.com/office/drawing/2014/main" id="{AF4E6F47-03BC-1DBB-BBEA-C3237FA388AA}"/>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145FB5CF-1004-1538-177D-FBFA5C198316}"/>
              </a:ext>
            </a:extLst>
          </p:cNvPr>
          <p:cNvSpPr>
            <a:spLocks noGrp="1"/>
          </p:cNvSpPr>
          <p:nvPr>
            <p:ph type="sldNum" sz="quarter" idx="12"/>
          </p:nvPr>
        </p:nvSpPr>
        <p:spPr/>
        <p:txBody>
          <a:bodyPr/>
          <a:lstStyle/>
          <a:p>
            <a:fld id="{48F63A3B-78C7-47BE-AE5E-E10140E04643}" type="slidenum">
              <a:rPr lang="en-US" smtClean="0"/>
              <a:t>43</a:t>
            </a:fld>
            <a:endParaRPr lang="en-US"/>
          </a:p>
        </p:txBody>
      </p:sp>
      <p:pic>
        <p:nvPicPr>
          <p:cNvPr id="5" name="Picture 4">
            <a:extLst>
              <a:ext uri="{FF2B5EF4-FFF2-40B4-BE49-F238E27FC236}">
                <a16:creationId xmlns:a16="http://schemas.microsoft.com/office/drawing/2014/main" id="{A9C8D3F7-1C4C-1CDA-3E82-97C30A000C1B}"/>
              </a:ext>
            </a:extLst>
          </p:cNvPr>
          <p:cNvPicPr>
            <a:picLocks noChangeAspect="1"/>
          </p:cNvPicPr>
          <p:nvPr/>
        </p:nvPicPr>
        <p:blipFill>
          <a:blip r:embed="rId3"/>
          <a:stretch>
            <a:fillRect/>
          </a:stretch>
        </p:blipFill>
        <p:spPr>
          <a:xfrm>
            <a:off x="311086" y="1621418"/>
            <a:ext cx="8105159" cy="4734932"/>
          </a:xfrm>
          <a:prstGeom prst="rect">
            <a:avLst/>
          </a:prstGeom>
        </p:spPr>
      </p:pic>
      <p:pic>
        <p:nvPicPr>
          <p:cNvPr id="7" name="Picture 6">
            <a:extLst>
              <a:ext uri="{FF2B5EF4-FFF2-40B4-BE49-F238E27FC236}">
                <a16:creationId xmlns:a16="http://schemas.microsoft.com/office/drawing/2014/main" id="{F7087523-B57B-90A2-305B-E645B5103DCB}"/>
              </a:ext>
            </a:extLst>
          </p:cNvPr>
          <p:cNvPicPr>
            <a:picLocks noChangeAspect="1"/>
          </p:cNvPicPr>
          <p:nvPr/>
        </p:nvPicPr>
        <p:blipFill>
          <a:blip r:embed="rId4"/>
          <a:stretch>
            <a:fillRect/>
          </a:stretch>
        </p:blipFill>
        <p:spPr>
          <a:xfrm>
            <a:off x="8942723" y="1518833"/>
            <a:ext cx="2766863" cy="2309456"/>
          </a:xfrm>
          <a:prstGeom prst="rect">
            <a:avLst/>
          </a:prstGeom>
        </p:spPr>
      </p:pic>
      <p:pic>
        <p:nvPicPr>
          <p:cNvPr id="9" name="Picture 8">
            <a:extLst>
              <a:ext uri="{FF2B5EF4-FFF2-40B4-BE49-F238E27FC236}">
                <a16:creationId xmlns:a16="http://schemas.microsoft.com/office/drawing/2014/main" id="{24AB07AE-F025-3AF3-6BF8-8299BBCBB4E2}"/>
              </a:ext>
            </a:extLst>
          </p:cNvPr>
          <p:cNvPicPr>
            <a:picLocks noChangeAspect="1"/>
          </p:cNvPicPr>
          <p:nvPr/>
        </p:nvPicPr>
        <p:blipFill>
          <a:blip r:embed="rId5"/>
          <a:stretch>
            <a:fillRect/>
          </a:stretch>
        </p:blipFill>
        <p:spPr>
          <a:xfrm>
            <a:off x="8839322" y="4131098"/>
            <a:ext cx="2870264" cy="2200331"/>
          </a:xfrm>
          <a:prstGeom prst="rect">
            <a:avLst/>
          </a:prstGeom>
        </p:spPr>
      </p:pic>
    </p:spTree>
    <p:extLst>
      <p:ext uri="{BB962C8B-B14F-4D97-AF65-F5344CB8AC3E}">
        <p14:creationId xmlns:p14="http://schemas.microsoft.com/office/powerpoint/2010/main" val="163687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D96E-B403-F041-7642-73EDF2DF0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744F9-D862-2F75-7529-D62B83ABC79A}"/>
              </a:ext>
            </a:extLst>
          </p:cNvPr>
          <p:cNvSpPr>
            <a:spLocks noGrp="1"/>
          </p:cNvSpPr>
          <p:nvPr>
            <p:ph type="title"/>
          </p:nvPr>
        </p:nvSpPr>
        <p:spPr/>
        <p:txBody>
          <a:bodyPr/>
          <a:lstStyle/>
          <a:p>
            <a:r>
              <a:rPr lang="en-US" dirty="0"/>
              <a:t>Species, Body Mass, and Bill Length</a:t>
            </a:r>
          </a:p>
        </p:txBody>
      </p:sp>
      <p:sp>
        <p:nvSpPr>
          <p:cNvPr id="4" name="Date Placeholder 3">
            <a:extLst>
              <a:ext uri="{FF2B5EF4-FFF2-40B4-BE49-F238E27FC236}">
                <a16:creationId xmlns:a16="http://schemas.microsoft.com/office/drawing/2014/main" id="{D4F286AA-9D58-71E8-2DDA-E80AFA3D1965}"/>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6B8AA0B7-9D70-F6BC-BEF5-458BA02D67B1}"/>
              </a:ext>
            </a:extLst>
          </p:cNvPr>
          <p:cNvSpPr>
            <a:spLocks noGrp="1"/>
          </p:cNvSpPr>
          <p:nvPr>
            <p:ph type="sldNum" sz="quarter" idx="12"/>
          </p:nvPr>
        </p:nvSpPr>
        <p:spPr/>
        <p:txBody>
          <a:bodyPr/>
          <a:lstStyle/>
          <a:p>
            <a:fld id="{48F63A3B-78C7-47BE-AE5E-E10140E04643}" type="slidenum">
              <a:rPr lang="en-US" smtClean="0"/>
              <a:t>44</a:t>
            </a:fld>
            <a:endParaRPr lang="en-US"/>
          </a:p>
        </p:txBody>
      </p:sp>
      <p:pic>
        <p:nvPicPr>
          <p:cNvPr id="3" name="Picture 2">
            <a:extLst>
              <a:ext uri="{FF2B5EF4-FFF2-40B4-BE49-F238E27FC236}">
                <a16:creationId xmlns:a16="http://schemas.microsoft.com/office/drawing/2014/main" id="{E8243ABA-FDF5-84BC-641C-528A285FDCA9}"/>
              </a:ext>
            </a:extLst>
          </p:cNvPr>
          <p:cNvPicPr>
            <a:picLocks noChangeAspect="1"/>
          </p:cNvPicPr>
          <p:nvPr/>
        </p:nvPicPr>
        <p:blipFill>
          <a:blip r:embed="rId3"/>
          <a:stretch>
            <a:fillRect/>
          </a:stretch>
        </p:blipFill>
        <p:spPr>
          <a:xfrm>
            <a:off x="1517495" y="1419694"/>
            <a:ext cx="8716346" cy="4732986"/>
          </a:xfrm>
          <a:prstGeom prst="rect">
            <a:avLst/>
          </a:prstGeom>
        </p:spPr>
      </p:pic>
    </p:spTree>
    <p:extLst>
      <p:ext uri="{BB962C8B-B14F-4D97-AF65-F5344CB8AC3E}">
        <p14:creationId xmlns:p14="http://schemas.microsoft.com/office/powerpoint/2010/main" val="2243278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C949D-A128-F33F-E6E0-EE8248FCA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2EEF1-018C-89F4-EDCC-E00D1240798E}"/>
              </a:ext>
            </a:extLst>
          </p:cNvPr>
          <p:cNvSpPr>
            <a:spLocks noGrp="1"/>
          </p:cNvSpPr>
          <p:nvPr>
            <p:ph type="title"/>
          </p:nvPr>
        </p:nvSpPr>
        <p:spPr/>
        <p:txBody>
          <a:bodyPr/>
          <a:lstStyle/>
          <a:p>
            <a:r>
              <a:rPr lang="en-US" dirty="0"/>
              <a:t>Species, Body Mass, and Bill Length Plotted Together</a:t>
            </a:r>
          </a:p>
        </p:txBody>
      </p:sp>
      <p:sp>
        <p:nvSpPr>
          <p:cNvPr id="4" name="Date Placeholder 3">
            <a:extLst>
              <a:ext uri="{FF2B5EF4-FFF2-40B4-BE49-F238E27FC236}">
                <a16:creationId xmlns:a16="http://schemas.microsoft.com/office/drawing/2014/main" id="{9741EE44-9068-99AF-03B7-178BD37FFF37}"/>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7E5F3F4F-6D61-3002-FC41-21695C00EE72}"/>
              </a:ext>
            </a:extLst>
          </p:cNvPr>
          <p:cNvSpPr>
            <a:spLocks noGrp="1"/>
          </p:cNvSpPr>
          <p:nvPr>
            <p:ph type="sldNum" sz="quarter" idx="12"/>
          </p:nvPr>
        </p:nvSpPr>
        <p:spPr/>
        <p:txBody>
          <a:bodyPr/>
          <a:lstStyle/>
          <a:p>
            <a:fld id="{48F63A3B-78C7-47BE-AE5E-E10140E04643}" type="slidenum">
              <a:rPr lang="en-US" smtClean="0"/>
              <a:t>45</a:t>
            </a:fld>
            <a:endParaRPr lang="en-US"/>
          </a:p>
        </p:txBody>
      </p:sp>
      <p:pic>
        <p:nvPicPr>
          <p:cNvPr id="5" name="Picture 4">
            <a:extLst>
              <a:ext uri="{FF2B5EF4-FFF2-40B4-BE49-F238E27FC236}">
                <a16:creationId xmlns:a16="http://schemas.microsoft.com/office/drawing/2014/main" id="{7C99B699-E439-363D-9E41-CECC6854BB7C}"/>
              </a:ext>
            </a:extLst>
          </p:cNvPr>
          <p:cNvPicPr>
            <a:picLocks noChangeAspect="1"/>
          </p:cNvPicPr>
          <p:nvPr/>
        </p:nvPicPr>
        <p:blipFill>
          <a:blip r:embed="rId3"/>
          <a:stretch>
            <a:fillRect/>
          </a:stretch>
        </p:blipFill>
        <p:spPr>
          <a:xfrm>
            <a:off x="2804160" y="1473746"/>
            <a:ext cx="6252844" cy="4883251"/>
          </a:xfrm>
          <a:prstGeom prst="rect">
            <a:avLst/>
          </a:prstGeom>
        </p:spPr>
      </p:pic>
    </p:spTree>
    <p:extLst>
      <p:ext uri="{BB962C8B-B14F-4D97-AF65-F5344CB8AC3E}">
        <p14:creationId xmlns:p14="http://schemas.microsoft.com/office/powerpoint/2010/main" val="4122124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3B68E-61E7-EC85-A0EB-BBAFD6547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BA0D1-E53B-C8F9-E2CD-DAEF902918CA}"/>
              </a:ext>
            </a:extLst>
          </p:cNvPr>
          <p:cNvSpPr>
            <a:spLocks noGrp="1"/>
          </p:cNvSpPr>
          <p:nvPr>
            <p:ph type="title"/>
          </p:nvPr>
        </p:nvSpPr>
        <p:spPr/>
        <p:txBody>
          <a:bodyPr/>
          <a:lstStyle/>
          <a:p>
            <a:r>
              <a:rPr lang="en-US" dirty="0"/>
              <a:t>Linear Regression Interpretation 7</a:t>
            </a:r>
          </a:p>
        </p:txBody>
      </p:sp>
      <p:sp>
        <p:nvSpPr>
          <p:cNvPr id="4" name="Date Placeholder 3">
            <a:extLst>
              <a:ext uri="{FF2B5EF4-FFF2-40B4-BE49-F238E27FC236}">
                <a16:creationId xmlns:a16="http://schemas.microsoft.com/office/drawing/2014/main" id="{25FA927E-7570-76B3-AAA0-F1BDD7486922}"/>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3ABC35C3-0BFD-FF55-2460-6B29E5303274}"/>
              </a:ext>
            </a:extLst>
          </p:cNvPr>
          <p:cNvSpPr>
            <a:spLocks noGrp="1"/>
          </p:cNvSpPr>
          <p:nvPr>
            <p:ph type="sldNum" sz="quarter" idx="12"/>
          </p:nvPr>
        </p:nvSpPr>
        <p:spPr/>
        <p:txBody>
          <a:bodyPr/>
          <a:lstStyle/>
          <a:p>
            <a:fld id="{48F63A3B-78C7-47BE-AE5E-E10140E04643}" type="slidenum">
              <a:rPr lang="en-US" smtClean="0"/>
              <a:t>46</a:t>
            </a:fld>
            <a:endParaRPr lang="en-US"/>
          </a:p>
        </p:txBody>
      </p:sp>
      <p:pic>
        <p:nvPicPr>
          <p:cNvPr id="3" name="Picture 2">
            <a:extLst>
              <a:ext uri="{FF2B5EF4-FFF2-40B4-BE49-F238E27FC236}">
                <a16:creationId xmlns:a16="http://schemas.microsoft.com/office/drawing/2014/main" id="{FF3DEEC0-BBBC-EFF1-E325-0058DBB37434}"/>
              </a:ext>
            </a:extLst>
          </p:cNvPr>
          <p:cNvPicPr>
            <a:picLocks noChangeAspect="1"/>
          </p:cNvPicPr>
          <p:nvPr/>
        </p:nvPicPr>
        <p:blipFill>
          <a:blip r:embed="rId3"/>
          <a:stretch>
            <a:fillRect/>
          </a:stretch>
        </p:blipFill>
        <p:spPr>
          <a:xfrm>
            <a:off x="260096" y="1345848"/>
            <a:ext cx="8377827" cy="5193064"/>
          </a:xfrm>
          <a:prstGeom prst="rect">
            <a:avLst/>
          </a:prstGeom>
        </p:spPr>
      </p:pic>
      <p:pic>
        <p:nvPicPr>
          <p:cNvPr id="10" name="Picture 9">
            <a:extLst>
              <a:ext uri="{FF2B5EF4-FFF2-40B4-BE49-F238E27FC236}">
                <a16:creationId xmlns:a16="http://schemas.microsoft.com/office/drawing/2014/main" id="{085AAB45-73E5-2B04-8A59-538D5928ADB9}"/>
              </a:ext>
            </a:extLst>
          </p:cNvPr>
          <p:cNvPicPr>
            <a:picLocks noChangeAspect="1"/>
          </p:cNvPicPr>
          <p:nvPr/>
        </p:nvPicPr>
        <p:blipFill>
          <a:blip r:embed="rId4"/>
          <a:stretch>
            <a:fillRect/>
          </a:stretch>
        </p:blipFill>
        <p:spPr>
          <a:xfrm>
            <a:off x="8964714" y="1432885"/>
            <a:ext cx="2967190" cy="2392271"/>
          </a:xfrm>
          <a:prstGeom prst="rect">
            <a:avLst/>
          </a:prstGeom>
        </p:spPr>
      </p:pic>
      <p:pic>
        <p:nvPicPr>
          <p:cNvPr id="12" name="Picture 11">
            <a:extLst>
              <a:ext uri="{FF2B5EF4-FFF2-40B4-BE49-F238E27FC236}">
                <a16:creationId xmlns:a16="http://schemas.microsoft.com/office/drawing/2014/main" id="{892CC7B6-6CCA-A0A2-EACC-E401198004F5}"/>
              </a:ext>
            </a:extLst>
          </p:cNvPr>
          <p:cNvPicPr>
            <a:picLocks noChangeAspect="1"/>
          </p:cNvPicPr>
          <p:nvPr/>
        </p:nvPicPr>
        <p:blipFill>
          <a:blip r:embed="rId5"/>
          <a:stretch>
            <a:fillRect/>
          </a:stretch>
        </p:blipFill>
        <p:spPr>
          <a:xfrm>
            <a:off x="9114713" y="4050379"/>
            <a:ext cx="2667191" cy="2080747"/>
          </a:xfrm>
          <a:prstGeom prst="rect">
            <a:avLst/>
          </a:prstGeom>
        </p:spPr>
      </p:pic>
    </p:spTree>
    <p:extLst>
      <p:ext uri="{BB962C8B-B14F-4D97-AF65-F5344CB8AC3E}">
        <p14:creationId xmlns:p14="http://schemas.microsoft.com/office/powerpoint/2010/main" val="1553870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EBF3-BD34-81E4-5216-B91C1CC7F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F7C6F-AB05-B5FD-C5DF-3E6E23FF8D11}"/>
              </a:ext>
            </a:extLst>
          </p:cNvPr>
          <p:cNvSpPr>
            <a:spLocks noGrp="1"/>
          </p:cNvSpPr>
          <p:nvPr>
            <p:ph type="title"/>
          </p:nvPr>
        </p:nvSpPr>
        <p:spPr/>
        <p:txBody>
          <a:bodyPr/>
          <a:lstStyle/>
          <a:p>
            <a:r>
              <a:rPr lang="en-US" dirty="0"/>
              <a:t>Species, Body Mass, and Bill Length separated by Sex</a:t>
            </a:r>
          </a:p>
        </p:txBody>
      </p:sp>
      <p:sp>
        <p:nvSpPr>
          <p:cNvPr id="4" name="Date Placeholder 3">
            <a:extLst>
              <a:ext uri="{FF2B5EF4-FFF2-40B4-BE49-F238E27FC236}">
                <a16:creationId xmlns:a16="http://schemas.microsoft.com/office/drawing/2014/main" id="{45D0E5D7-A904-837A-C3FF-A2D7FCAD43E2}"/>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D3D25238-2CC7-32AB-7272-E241D5E0499C}"/>
              </a:ext>
            </a:extLst>
          </p:cNvPr>
          <p:cNvSpPr>
            <a:spLocks noGrp="1"/>
          </p:cNvSpPr>
          <p:nvPr>
            <p:ph type="sldNum" sz="quarter" idx="12"/>
          </p:nvPr>
        </p:nvSpPr>
        <p:spPr/>
        <p:txBody>
          <a:bodyPr/>
          <a:lstStyle/>
          <a:p>
            <a:fld id="{48F63A3B-78C7-47BE-AE5E-E10140E04643}" type="slidenum">
              <a:rPr lang="en-US" smtClean="0"/>
              <a:t>47</a:t>
            </a:fld>
            <a:endParaRPr lang="en-US"/>
          </a:p>
        </p:txBody>
      </p:sp>
      <p:pic>
        <p:nvPicPr>
          <p:cNvPr id="3" name="Picture 2">
            <a:extLst>
              <a:ext uri="{FF2B5EF4-FFF2-40B4-BE49-F238E27FC236}">
                <a16:creationId xmlns:a16="http://schemas.microsoft.com/office/drawing/2014/main" id="{0D0BE166-9705-249D-6047-22C3769A9494}"/>
              </a:ext>
            </a:extLst>
          </p:cNvPr>
          <p:cNvPicPr>
            <a:picLocks noChangeAspect="1"/>
          </p:cNvPicPr>
          <p:nvPr/>
        </p:nvPicPr>
        <p:blipFill>
          <a:blip r:embed="rId3"/>
          <a:stretch>
            <a:fillRect/>
          </a:stretch>
        </p:blipFill>
        <p:spPr>
          <a:xfrm>
            <a:off x="1995243" y="1466932"/>
            <a:ext cx="8392341" cy="5035404"/>
          </a:xfrm>
          <a:prstGeom prst="rect">
            <a:avLst/>
          </a:prstGeom>
        </p:spPr>
      </p:pic>
    </p:spTree>
    <p:extLst>
      <p:ext uri="{BB962C8B-B14F-4D97-AF65-F5344CB8AC3E}">
        <p14:creationId xmlns:p14="http://schemas.microsoft.com/office/powerpoint/2010/main" val="1032085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6DD20-36F3-F2C2-B8CF-F7ACD6D0A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77737-04CC-EF44-73BE-F4EFBC600F1F}"/>
              </a:ext>
            </a:extLst>
          </p:cNvPr>
          <p:cNvSpPr>
            <a:spLocks noGrp="1"/>
          </p:cNvSpPr>
          <p:nvPr>
            <p:ph type="title"/>
          </p:nvPr>
        </p:nvSpPr>
        <p:spPr/>
        <p:txBody>
          <a:bodyPr/>
          <a:lstStyle/>
          <a:p>
            <a:pPr algn="ctr"/>
            <a:r>
              <a:rPr lang="en-US" dirty="0"/>
              <a:t>Questions?</a:t>
            </a:r>
          </a:p>
        </p:txBody>
      </p:sp>
      <p:sp>
        <p:nvSpPr>
          <p:cNvPr id="4" name="Date Placeholder 3">
            <a:extLst>
              <a:ext uri="{FF2B5EF4-FFF2-40B4-BE49-F238E27FC236}">
                <a16:creationId xmlns:a16="http://schemas.microsoft.com/office/drawing/2014/main" id="{E4992605-943F-F58A-6791-43A4F5BBE7A8}"/>
              </a:ext>
            </a:extLst>
          </p:cNvPr>
          <p:cNvSpPr>
            <a:spLocks noGrp="1"/>
          </p:cNvSpPr>
          <p:nvPr>
            <p:ph type="dt" sz="half" idx="10"/>
          </p:nvPr>
        </p:nvSpPr>
        <p:spPr/>
        <p:txBody>
          <a:bodyPr/>
          <a:lstStyle/>
          <a:p>
            <a:fld id="{824D5D47-1752-4D84-8BFB-C2F71A34C932}" type="datetime1">
              <a:rPr lang="en-US" smtClean="0"/>
              <a:t>10/22/2025</a:t>
            </a:fld>
            <a:endParaRPr lang="en-US"/>
          </a:p>
        </p:txBody>
      </p:sp>
      <p:sp>
        <p:nvSpPr>
          <p:cNvPr id="6" name="Slide Number Placeholder 5">
            <a:extLst>
              <a:ext uri="{FF2B5EF4-FFF2-40B4-BE49-F238E27FC236}">
                <a16:creationId xmlns:a16="http://schemas.microsoft.com/office/drawing/2014/main" id="{913E61E3-E5F1-E427-EE3E-D0A3241B87F4}"/>
              </a:ext>
            </a:extLst>
          </p:cNvPr>
          <p:cNvSpPr>
            <a:spLocks noGrp="1"/>
          </p:cNvSpPr>
          <p:nvPr>
            <p:ph type="sldNum" sz="quarter" idx="12"/>
          </p:nvPr>
        </p:nvSpPr>
        <p:spPr/>
        <p:txBody>
          <a:bodyPr/>
          <a:lstStyle/>
          <a:p>
            <a:fld id="{48F63A3B-78C7-47BE-AE5E-E10140E04643}" type="slidenum">
              <a:rPr lang="en-US" smtClean="0"/>
              <a:t>48</a:t>
            </a:fld>
            <a:endParaRPr lang="en-US"/>
          </a:p>
        </p:txBody>
      </p:sp>
      <p:pic>
        <p:nvPicPr>
          <p:cNvPr id="5" name="Picture 4">
            <a:extLst>
              <a:ext uri="{FF2B5EF4-FFF2-40B4-BE49-F238E27FC236}">
                <a16:creationId xmlns:a16="http://schemas.microsoft.com/office/drawing/2014/main" id="{C868BB26-0695-B033-38DE-2BF997742E3B}"/>
              </a:ext>
            </a:extLst>
          </p:cNvPr>
          <p:cNvPicPr>
            <a:picLocks noChangeAspect="1"/>
          </p:cNvPicPr>
          <p:nvPr/>
        </p:nvPicPr>
        <p:blipFill>
          <a:blip r:embed="rId3"/>
          <a:stretch>
            <a:fillRect/>
          </a:stretch>
        </p:blipFill>
        <p:spPr>
          <a:xfrm>
            <a:off x="2508041" y="1498791"/>
            <a:ext cx="6644453" cy="4722109"/>
          </a:xfrm>
          <a:prstGeom prst="rect">
            <a:avLst/>
          </a:prstGeom>
        </p:spPr>
      </p:pic>
    </p:spTree>
    <p:extLst>
      <p:ext uri="{BB962C8B-B14F-4D97-AF65-F5344CB8AC3E}">
        <p14:creationId xmlns:p14="http://schemas.microsoft.com/office/powerpoint/2010/main" val="399891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C5D935-9998-46C7-B3B5-85050A2A2F73}"/>
              </a:ext>
            </a:extLst>
          </p:cNvPr>
          <p:cNvSpPr>
            <a:spLocks noGrp="1"/>
          </p:cNvSpPr>
          <p:nvPr>
            <p:ph type="title"/>
          </p:nvPr>
        </p:nvSpPr>
        <p:spPr/>
        <p:txBody>
          <a:bodyPr/>
          <a:lstStyle/>
          <a:p>
            <a:r>
              <a:rPr lang="en-US" dirty="0">
                <a:ea typeface="Calibri"/>
                <a:cs typeface="Calibri"/>
              </a:rPr>
              <a:t>Acknowledgments</a:t>
            </a:r>
          </a:p>
        </p:txBody>
      </p:sp>
      <p:sp>
        <p:nvSpPr>
          <p:cNvPr id="6" name="Content Placeholder 5">
            <a:extLst>
              <a:ext uri="{FF2B5EF4-FFF2-40B4-BE49-F238E27FC236}">
                <a16:creationId xmlns:a16="http://schemas.microsoft.com/office/drawing/2014/main" id="{CE0BD106-C7C0-4114-B422-BF3F428F75A3}"/>
              </a:ext>
            </a:extLst>
          </p:cNvPr>
          <p:cNvSpPr>
            <a:spLocks noGrp="1"/>
          </p:cNvSpPr>
          <p:nvPr>
            <p:ph sz="half" idx="1"/>
          </p:nvPr>
        </p:nvSpPr>
        <p:spPr>
          <a:xfrm>
            <a:off x="838200" y="1594624"/>
            <a:ext cx="10725150" cy="4582339"/>
          </a:xfrm>
        </p:spPr>
        <p:txBody>
          <a:bodyPr vert="horz" lIns="91440" tIns="45720" rIns="91440" bIns="45720" rtlCol="0" anchor="t">
            <a:normAutofit fontScale="92500" lnSpcReduction="10000"/>
          </a:bodyPr>
          <a:lstStyle/>
          <a:p>
            <a:pPr marL="0" lvl="1" indent="0">
              <a:buNone/>
            </a:pPr>
            <a:r>
              <a:rPr lang="en-US" sz="5200" i="1" dirty="0">
                <a:ea typeface="Calibri"/>
                <a:cs typeface="Calibri"/>
              </a:rPr>
              <a:t>Thank you to the State of Minnesota R user group!</a:t>
            </a:r>
            <a:endParaRPr lang="en-US" sz="5200" dirty="0">
              <a:ea typeface="Calibri"/>
              <a:cs typeface="Calibri"/>
            </a:endParaRPr>
          </a:p>
          <a:p>
            <a:pPr marL="228600" lvl="1"/>
            <a:endParaRPr lang="en-US" sz="2800" dirty="0">
              <a:ea typeface="Calibri"/>
              <a:cs typeface="Calibri"/>
            </a:endParaRPr>
          </a:p>
          <a:p>
            <a:pPr marL="228600" lvl="1"/>
            <a:endParaRPr lang="en-US" sz="2800" dirty="0">
              <a:ea typeface="Calibri"/>
              <a:cs typeface="Calibri"/>
            </a:endParaRPr>
          </a:p>
          <a:p>
            <a:pPr marL="228600" lvl="1"/>
            <a:endParaRPr lang="en-US" sz="2800" dirty="0">
              <a:ea typeface="Calibri"/>
              <a:cs typeface="Calibri"/>
            </a:endParaRPr>
          </a:p>
          <a:p>
            <a:pPr marL="0" lvl="1" indent="0">
              <a:buNone/>
            </a:pPr>
            <a:endParaRPr lang="en-US" sz="2800" dirty="0">
              <a:ea typeface="Calibri"/>
              <a:cs typeface="Calibri"/>
            </a:endParaRPr>
          </a:p>
          <a:p>
            <a:pPr marL="228600" lvl="1"/>
            <a:r>
              <a:rPr lang="en-US" sz="2800" dirty="0">
                <a:ea typeface="Calibri"/>
                <a:cs typeface="Calibri"/>
              </a:rPr>
              <a:t>Special thanks to our founders Barbara Monaco, Dorian Kvale, Derek Nagel, and </a:t>
            </a:r>
            <a:r>
              <a:rPr lang="en-US" sz="2800" dirty="0">
                <a:ea typeface="+mn-lt"/>
                <a:cs typeface="+mn-lt"/>
              </a:rPr>
              <a:t>Kristi Ellickson</a:t>
            </a:r>
            <a:r>
              <a:rPr lang="en-US" sz="2800" dirty="0">
                <a:ea typeface="Calibri"/>
                <a:cs typeface="Calibri"/>
              </a:rPr>
              <a:t>.  </a:t>
            </a:r>
          </a:p>
        </p:txBody>
      </p:sp>
      <p:sp>
        <p:nvSpPr>
          <p:cNvPr id="7" name="Date Placeholder 6">
            <a:extLst>
              <a:ext uri="{FF2B5EF4-FFF2-40B4-BE49-F238E27FC236}">
                <a16:creationId xmlns:a16="http://schemas.microsoft.com/office/drawing/2014/main" id="{F3C67285-220B-4B08-90C5-D9F2C2891567}"/>
              </a:ext>
            </a:extLst>
          </p:cNvPr>
          <p:cNvSpPr>
            <a:spLocks noGrp="1"/>
          </p:cNvSpPr>
          <p:nvPr>
            <p:ph type="dt" sz="half" idx="10"/>
          </p:nvPr>
        </p:nvSpPr>
        <p:spPr/>
        <p:txBody>
          <a:bodyPr/>
          <a:lstStyle/>
          <a:p>
            <a:fld id="{04F2BDAB-9654-4C9C-965D-006AE3002019}" type="datetime1">
              <a:rPr lang="en-US" smtClean="0"/>
              <a:t>10/21/2025</a:t>
            </a:fld>
            <a:endParaRPr lang="en-US"/>
          </a:p>
        </p:txBody>
      </p:sp>
      <p:sp>
        <p:nvSpPr>
          <p:cNvPr id="8" name="Footer Placeholder 7">
            <a:extLst>
              <a:ext uri="{FF2B5EF4-FFF2-40B4-BE49-F238E27FC236}">
                <a16:creationId xmlns:a16="http://schemas.microsoft.com/office/drawing/2014/main" id="{7FB62AFD-44C5-4C36-84CD-8E1F686F4130}"/>
              </a:ext>
            </a:extLst>
          </p:cNvPr>
          <p:cNvSpPr>
            <a:spLocks noGrp="1"/>
          </p:cNvSpPr>
          <p:nvPr>
            <p:ph type="ftr" sz="quarter" idx="3"/>
          </p:nvPr>
        </p:nvSpPr>
        <p:spPr/>
        <p:txBody>
          <a:bodyPr/>
          <a:lstStyle/>
          <a:p>
            <a:r>
              <a:rPr lang="en-US"/>
              <a:t>health.state.mn.us</a:t>
            </a:r>
          </a:p>
        </p:txBody>
      </p:sp>
      <p:sp>
        <p:nvSpPr>
          <p:cNvPr id="9" name="Slide Number Placeholder 8">
            <a:extLst>
              <a:ext uri="{FF2B5EF4-FFF2-40B4-BE49-F238E27FC236}">
                <a16:creationId xmlns:a16="http://schemas.microsoft.com/office/drawing/2014/main" id="{5E1A12E9-94F7-4620-8F8F-434457627D9F}"/>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2" name="Star: 5 Points 1">
            <a:extLst>
              <a:ext uri="{FF2B5EF4-FFF2-40B4-BE49-F238E27FC236}">
                <a16:creationId xmlns:a16="http://schemas.microsoft.com/office/drawing/2014/main" id="{24FDFD30-83A8-D677-911E-FB2A081FBAD9}"/>
              </a:ext>
            </a:extLst>
          </p:cNvPr>
          <p:cNvSpPr/>
          <p:nvPr/>
        </p:nvSpPr>
        <p:spPr>
          <a:xfrm>
            <a:off x="839305" y="5285533"/>
            <a:ext cx="318419" cy="346642"/>
          </a:xfrm>
          <a:prstGeom prst="star5">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63969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65A2-5F8F-BB0A-443D-745C66894B46}"/>
              </a:ext>
            </a:extLst>
          </p:cNvPr>
          <p:cNvSpPr>
            <a:spLocks noGrp="1"/>
          </p:cNvSpPr>
          <p:nvPr>
            <p:ph type="title"/>
          </p:nvPr>
        </p:nvSpPr>
        <p:spPr/>
        <p:txBody>
          <a:bodyPr/>
          <a:lstStyle/>
          <a:p>
            <a:r>
              <a:rPr lang="en-US" dirty="0"/>
              <a:t>Introductory Applied Statistics Overview</a:t>
            </a:r>
          </a:p>
        </p:txBody>
      </p:sp>
      <p:sp>
        <p:nvSpPr>
          <p:cNvPr id="3" name="Content Placeholder 2">
            <a:extLst>
              <a:ext uri="{FF2B5EF4-FFF2-40B4-BE49-F238E27FC236}">
                <a16:creationId xmlns:a16="http://schemas.microsoft.com/office/drawing/2014/main" id="{55411186-A560-5CBC-9C67-B53A5EFABE48}"/>
              </a:ext>
            </a:extLst>
          </p:cNvPr>
          <p:cNvSpPr>
            <a:spLocks noGrp="1"/>
          </p:cNvSpPr>
          <p:nvPr>
            <p:ph sz="half" idx="1"/>
          </p:nvPr>
        </p:nvSpPr>
        <p:spPr>
          <a:xfrm>
            <a:off x="585216" y="1594624"/>
            <a:ext cx="10768584" cy="4928096"/>
          </a:xfrm>
        </p:spPr>
        <p:txBody>
          <a:bodyPr>
            <a:normAutofit/>
          </a:bodyPr>
          <a:lstStyle/>
          <a:p>
            <a:r>
              <a:rPr lang="en-US" dirty="0"/>
              <a:t>Today we will cover:</a:t>
            </a:r>
          </a:p>
          <a:p>
            <a:pPr lvl="1"/>
            <a:r>
              <a:rPr lang="en-US" dirty="0"/>
              <a:t>Types of data, summary statistics, and distributions</a:t>
            </a:r>
          </a:p>
          <a:p>
            <a:pPr lvl="1"/>
            <a:r>
              <a:rPr lang="en-US" dirty="0"/>
              <a:t>Hypothesis testing and P-value</a:t>
            </a:r>
          </a:p>
          <a:p>
            <a:pPr lvl="1"/>
            <a:r>
              <a:rPr lang="en-US" dirty="0"/>
              <a:t>T-tests, Mann-Whitney U Test, Wilcoxon Signed Rank Test</a:t>
            </a:r>
          </a:p>
          <a:p>
            <a:pPr lvl="1"/>
            <a:r>
              <a:rPr lang="en-US" dirty="0"/>
              <a:t>ANOVA</a:t>
            </a:r>
          </a:p>
          <a:p>
            <a:pPr lvl="1"/>
            <a:r>
              <a:rPr lang="en-US" dirty="0"/>
              <a:t>Chi-Squared Test</a:t>
            </a:r>
          </a:p>
          <a:p>
            <a:pPr lvl="1"/>
            <a:r>
              <a:rPr lang="en-US" dirty="0"/>
              <a:t>Correlation</a:t>
            </a:r>
          </a:p>
          <a:p>
            <a:pPr lvl="1"/>
            <a:r>
              <a:rPr lang="en-US" dirty="0"/>
              <a:t>Linear Regression</a:t>
            </a:r>
          </a:p>
          <a:p>
            <a:pPr lvl="1"/>
            <a:endParaRPr lang="en-US" dirty="0"/>
          </a:p>
        </p:txBody>
      </p:sp>
      <p:sp>
        <p:nvSpPr>
          <p:cNvPr id="5" name="Date Placeholder 4">
            <a:extLst>
              <a:ext uri="{FF2B5EF4-FFF2-40B4-BE49-F238E27FC236}">
                <a16:creationId xmlns:a16="http://schemas.microsoft.com/office/drawing/2014/main" id="{0FC23495-2D83-C240-1DA6-7E9284E234E7}"/>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6" name="Footer Placeholder 5">
            <a:extLst>
              <a:ext uri="{FF2B5EF4-FFF2-40B4-BE49-F238E27FC236}">
                <a16:creationId xmlns:a16="http://schemas.microsoft.com/office/drawing/2014/main" id="{8D830811-DDD2-6608-32C1-8995A75BD17A}"/>
              </a:ext>
            </a:extLst>
          </p:cNvPr>
          <p:cNvSpPr>
            <a:spLocks noGrp="1"/>
          </p:cNvSpPr>
          <p:nvPr>
            <p:ph type="ftr" sz="quarter" idx="3"/>
          </p:nvPr>
        </p:nvSpPr>
        <p:spPr/>
        <p:txBody>
          <a:bodyPr/>
          <a:lstStyle/>
          <a:p>
            <a:r>
              <a:rPr lang="en-US"/>
              <a:t>health.state.mn.us</a:t>
            </a:r>
          </a:p>
        </p:txBody>
      </p:sp>
      <p:sp>
        <p:nvSpPr>
          <p:cNvPr id="7" name="Slide Number Placeholder 6">
            <a:extLst>
              <a:ext uri="{FF2B5EF4-FFF2-40B4-BE49-F238E27FC236}">
                <a16:creationId xmlns:a16="http://schemas.microsoft.com/office/drawing/2014/main" id="{E4327CE9-7803-D7FD-768D-BE6A0BE8FE1C}"/>
              </a:ext>
            </a:extLst>
          </p:cNvPr>
          <p:cNvSpPr>
            <a:spLocks noGrp="1"/>
          </p:cNvSpPr>
          <p:nvPr>
            <p:ph type="sldNum" sz="quarter" idx="12"/>
          </p:nvPr>
        </p:nvSpPr>
        <p:spPr/>
        <p:txBody>
          <a:bodyPr/>
          <a:lstStyle/>
          <a:p>
            <a:fld id="{48F63A3B-78C7-47BE-AE5E-E10140E04643}" type="slidenum">
              <a:rPr lang="en-US" smtClean="0"/>
              <a:t>6</a:t>
            </a:fld>
            <a:endParaRPr lang="en-US"/>
          </a:p>
        </p:txBody>
      </p:sp>
      <p:pic>
        <p:nvPicPr>
          <p:cNvPr id="6146" name="Picture 2">
            <a:extLst>
              <a:ext uri="{FF2B5EF4-FFF2-40B4-BE49-F238E27FC236}">
                <a16:creationId xmlns:a16="http://schemas.microsoft.com/office/drawing/2014/main" id="{A76B10B8-3FA3-BA96-BF1A-06F2756AA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909" y="1675544"/>
            <a:ext cx="3042891" cy="421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9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A8913-55A4-D7DC-422C-22B1AD2BD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98B23-BC8B-F138-96E7-A7137A903298}"/>
              </a:ext>
            </a:extLst>
          </p:cNvPr>
          <p:cNvSpPr>
            <a:spLocks noGrp="1"/>
          </p:cNvSpPr>
          <p:nvPr>
            <p:ph type="title"/>
          </p:nvPr>
        </p:nvSpPr>
        <p:spPr/>
        <p:txBody>
          <a:bodyPr/>
          <a:lstStyle/>
          <a:p>
            <a:r>
              <a:rPr lang="en-US" dirty="0"/>
              <a:t>Types of Quantitative Data</a:t>
            </a:r>
          </a:p>
        </p:txBody>
      </p:sp>
      <p:sp>
        <p:nvSpPr>
          <p:cNvPr id="3" name="Content Placeholder 2">
            <a:extLst>
              <a:ext uri="{FF2B5EF4-FFF2-40B4-BE49-F238E27FC236}">
                <a16:creationId xmlns:a16="http://schemas.microsoft.com/office/drawing/2014/main" id="{8900E297-C6EB-38C7-B0B7-87BA9EF71AE0}"/>
              </a:ext>
            </a:extLst>
          </p:cNvPr>
          <p:cNvSpPr>
            <a:spLocks noGrp="1"/>
          </p:cNvSpPr>
          <p:nvPr>
            <p:ph sz="half" idx="1"/>
          </p:nvPr>
        </p:nvSpPr>
        <p:spPr>
          <a:xfrm>
            <a:off x="838200" y="1594624"/>
            <a:ext cx="10613872" cy="4711583"/>
          </a:xfrm>
        </p:spPr>
        <p:txBody>
          <a:bodyPr>
            <a:normAutofit fontScale="85000" lnSpcReduction="20000"/>
          </a:bodyPr>
          <a:lstStyle/>
          <a:p>
            <a:r>
              <a:rPr lang="en-US" dirty="0"/>
              <a:t>Continuous data</a:t>
            </a:r>
          </a:p>
          <a:p>
            <a:pPr lvl="1"/>
            <a:r>
              <a:rPr lang="en-US" dirty="0"/>
              <a:t>Data that can take on any value within a given range, including decimals and fractions (height, weight, temperature)</a:t>
            </a:r>
          </a:p>
          <a:p>
            <a:pPr lvl="1"/>
            <a:r>
              <a:rPr lang="en-US" dirty="0"/>
              <a:t>Might or might not be normally distributed</a:t>
            </a:r>
          </a:p>
          <a:p>
            <a:pPr lvl="1"/>
            <a:r>
              <a:rPr lang="en-US" dirty="0"/>
              <a:t>We will mostly focus on continuous data today</a:t>
            </a:r>
          </a:p>
          <a:p>
            <a:r>
              <a:rPr lang="en-US" dirty="0"/>
              <a:t>Discrete data</a:t>
            </a:r>
          </a:p>
          <a:p>
            <a:pPr lvl="1"/>
            <a:r>
              <a:rPr lang="en-US" dirty="0"/>
              <a:t>Data that can only take on specific, separate values, typically whole numbers or categories</a:t>
            </a:r>
          </a:p>
          <a:p>
            <a:pPr lvl="1"/>
            <a:r>
              <a:rPr lang="en-US" dirty="0"/>
              <a:t>Binary data: discrete data with only two possible outcomes (e.g. dear or alive, sick or healthy)</a:t>
            </a:r>
          </a:p>
          <a:p>
            <a:pPr lvl="1"/>
            <a:r>
              <a:rPr lang="en-US" dirty="0"/>
              <a:t>Counts: whole numbers representing the number of events, patients, hospitals, or anything else that can be counted</a:t>
            </a:r>
          </a:p>
          <a:p>
            <a:pPr lvl="1"/>
            <a:r>
              <a:rPr lang="en-US" dirty="0"/>
              <a:t>Nominal data: data categories with no order (blood type, treatment group)</a:t>
            </a:r>
          </a:p>
          <a:p>
            <a:pPr lvl="1"/>
            <a:r>
              <a:rPr lang="en-US" dirty="0"/>
              <a:t>Ordinal data: data categories with a particular order (pain scale, survey response categories)</a:t>
            </a:r>
          </a:p>
          <a:p>
            <a:pPr lvl="1"/>
            <a:endParaRPr lang="en-US" dirty="0"/>
          </a:p>
          <a:p>
            <a:pPr lvl="1"/>
            <a:endParaRPr lang="en-US" dirty="0"/>
          </a:p>
          <a:p>
            <a:pPr lvl="1"/>
            <a:endParaRPr lang="en-US" dirty="0"/>
          </a:p>
        </p:txBody>
      </p:sp>
      <p:sp>
        <p:nvSpPr>
          <p:cNvPr id="5" name="Date Placeholder 4">
            <a:extLst>
              <a:ext uri="{FF2B5EF4-FFF2-40B4-BE49-F238E27FC236}">
                <a16:creationId xmlns:a16="http://schemas.microsoft.com/office/drawing/2014/main" id="{0463F63C-7022-A424-DF0B-A30D9553E8F7}"/>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6" name="Footer Placeholder 5">
            <a:extLst>
              <a:ext uri="{FF2B5EF4-FFF2-40B4-BE49-F238E27FC236}">
                <a16:creationId xmlns:a16="http://schemas.microsoft.com/office/drawing/2014/main" id="{BB9501A3-A753-3FC4-64AD-2AB40D1093FC}"/>
              </a:ext>
            </a:extLst>
          </p:cNvPr>
          <p:cNvSpPr>
            <a:spLocks noGrp="1"/>
          </p:cNvSpPr>
          <p:nvPr>
            <p:ph type="ftr" sz="quarter" idx="3"/>
          </p:nvPr>
        </p:nvSpPr>
        <p:spPr/>
        <p:txBody>
          <a:bodyPr/>
          <a:lstStyle/>
          <a:p>
            <a:r>
              <a:rPr lang="en-US"/>
              <a:t>health.state.mn.us</a:t>
            </a:r>
          </a:p>
        </p:txBody>
      </p:sp>
      <p:sp>
        <p:nvSpPr>
          <p:cNvPr id="7" name="Slide Number Placeholder 6">
            <a:extLst>
              <a:ext uri="{FF2B5EF4-FFF2-40B4-BE49-F238E27FC236}">
                <a16:creationId xmlns:a16="http://schemas.microsoft.com/office/drawing/2014/main" id="{C4467344-BD98-7997-BD8A-0209B4B332F3}"/>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214948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793F-600A-7C64-0088-C3581F3C3818}"/>
              </a:ext>
            </a:extLst>
          </p:cNvPr>
          <p:cNvSpPr>
            <a:spLocks noGrp="1"/>
          </p:cNvSpPr>
          <p:nvPr>
            <p:ph type="title"/>
          </p:nvPr>
        </p:nvSpPr>
        <p:spPr/>
        <p:txBody>
          <a:bodyPr/>
          <a:lstStyle/>
          <a:p>
            <a:r>
              <a:rPr lang="en-US" dirty="0"/>
              <a:t>Summary Statistics</a:t>
            </a:r>
          </a:p>
        </p:txBody>
      </p:sp>
      <p:sp>
        <p:nvSpPr>
          <p:cNvPr id="3" name="Content Placeholder 2">
            <a:extLst>
              <a:ext uri="{FF2B5EF4-FFF2-40B4-BE49-F238E27FC236}">
                <a16:creationId xmlns:a16="http://schemas.microsoft.com/office/drawing/2014/main" id="{28818EBA-1EB4-A88C-A5A8-60D2E5F56903}"/>
              </a:ext>
            </a:extLst>
          </p:cNvPr>
          <p:cNvSpPr>
            <a:spLocks noGrp="1"/>
          </p:cNvSpPr>
          <p:nvPr>
            <p:ph idx="1"/>
          </p:nvPr>
        </p:nvSpPr>
        <p:spPr/>
        <p:txBody>
          <a:bodyPr vert="horz" lIns="91440" tIns="45720" rIns="91440" bIns="45720" rtlCol="0" anchor="t">
            <a:normAutofit fontScale="92500" lnSpcReduction="10000"/>
          </a:bodyPr>
          <a:lstStyle/>
          <a:p>
            <a:r>
              <a:rPr lang="en-US" sz="2400" b="0" i="0" dirty="0">
                <a:solidFill>
                  <a:srgbClr val="000000"/>
                </a:solidFill>
                <a:effectLst/>
              </a:rPr>
              <a:t>Summary statistics summarize and provide information about your </a:t>
            </a:r>
            <a:r>
              <a:rPr lang="en-US" sz="2400" dirty="0">
                <a:solidFill>
                  <a:srgbClr val="000000"/>
                </a:solidFill>
              </a:rPr>
              <a:t>sample </a:t>
            </a:r>
            <a:r>
              <a:rPr lang="en-US" sz="2400" b="0" i="0" dirty="0">
                <a:solidFill>
                  <a:srgbClr val="000000"/>
                </a:solidFill>
                <a:effectLst/>
              </a:rPr>
              <a:t>data. </a:t>
            </a:r>
          </a:p>
          <a:p>
            <a:pPr algn="l"/>
            <a:r>
              <a:rPr lang="en-US" sz="2400" b="0" i="0" dirty="0">
                <a:solidFill>
                  <a:srgbClr val="000000"/>
                </a:solidFill>
                <a:effectLst/>
              </a:rPr>
              <a:t>Summary statistics fall into three main categories:</a:t>
            </a:r>
            <a:endParaRPr lang="en-US" sz="2400" b="0" i="0" dirty="0">
              <a:solidFill>
                <a:srgbClr val="000000"/>
              </a:solidFill>
              <a:effectLst/>
              <a:cs typeface="Calibri"/>
            </a:endParaRPr>
          </a:p>
          <a:p>
            <a:pPr lvl="1"/>
            <a:r>
              <a:rPr lang="en-US" sz="2400" b="0" i="0" dirty="0">
                <a:solidFill>
                  <a:srgbClr val="000000"/>
                </a:solidFill>
                <a:effectLst/>
              </a:rPr>
              <a:t>Measures of </a:t>
            </a:r>
            <a:r>
              <a:rPr lang="en-US" sz="2400" b="1" i="0" dirty="0">
                <a:solidFill>
                  <a:srgbClr val="000000"/>
                </a:solidFill>
                <a:effectLst/>
              </a:rPr>
              <a:t>location</a:t>
            </a:r>
            <a:r>
              <a:rPr lang="en-US" sz="2400" b="0" i="0" dirty="0">
                <a:solidFill>
                  <a:srgbClr val="000000"/>
                </a:solidFill>
                <a:effectLst/>
              </a:rPr>
              <a:t>: where your data is centered at, or where a </a:t>
            </a:r>
            <a:r>
              <a:rPr lang="en-US" sz="2400" dirty="0">
                <a:solidFill>
                  <a:srgbClr val="000000"/>
                </a:solidFill>
              </a:rPr>
              <a:t>trend</a:t>
            </a:r>
            <a:r>
              <a:rPr lang="en-US" sz="2400" b="0" i="0" dirty="0">
                <a:solidFill>
                  <a:srgbClr val="000000"/>
                </a:solidFill>
                <a:effectLst/>
              </a:rPr>
              <a:t> lies</a:t>
            </a:r>
            <a:endParaRPr lang="en-US" sz="2400" b="0" i="0" dirty="0">
              <a:solidFill>
                <a:srgbClr val="000000"/>
              </a:solidFill>
              <a:effectLst/>
              <a:cs typeface="Calibri"/>
            </a:endParaRPr>
          </a:p>
          <a:p>
            <a:pPr lvl="2"/>
            <a:r>
              <a:rPr lang="en-US" sz="2400" b="0" i="0" dirty="0">
                <a:solidFill>
                  <a:srgbClr val="000000"/>
                </a:solidFill>
                <a:effectLst/>
              </a:rPr>
              <a:t>Mean,</a:t>
            </a:r>
            <a:r>
              <a:rPr lang="en-US" sz="2400" dirty="0">
                <a:solidFill>
                  <a:srgbClr val="000000"/>
                </a:solidFill>
              </a:rPr>
              <a:t> median, mode</a:t>
            </a:r>
            <a:endParaRPr lang="en-US" sz="2400" b="0" i="0" dirty="0">
              <a:solidFill>
                <a:srgbClr val="000000"/>
              </a:solidFill>
              <a:effectLst/>
              <a:cs typeface="Calibri"/>
            </a:endParaRPr>
          </a:p>
          <a:p>
            <a:pPr lvl="1"/>
            <a:r>
              <a:rPr lang="en-US" sz="2400" dirty="0">
                <a:solidFill>
                  <a:srgbClr val="000000"/>
                </a:solidFill>
              </a:rPr>
              <a:t>Measures of </a:t>
            </a:r>
            <a:r>
              <a:rPr lang="en-US" sz="2400" b="1" dirty="0">
                <a:solidFill>
                  <a:srgbClr val="000000"/>
                </a:solidFill>
              </a:rPr>
              <a:t>spread </a:t>
            </a:r>
            <a:r>
              <a:rPr lang="en-US" sz="2400" dirty="0">
                <a:solidFill>
                  <a:srgbClr val="000000"/>
                </a:solidFill>
              </a:rPr>
              <a:t>or distribution shape: </a:t>
            </a:r>
            <a:r>
              <a:rPr lang="en-US" sz="2400" b="0" i="0" dirty="0">
                <a:solidFill>
                  <a:srgbClr val="000000"/>
                </a:solidFill>
                <a:effectLst/>
              </a:rPr>
              <a:t> how spread out or varied your data set is</a:t>
            </a:r>
            <a:endParaRPr lang="en-US" sz="2400" b="0" i="0" dirty="0">
              <a:solidFill>
                <a:srgbClr val="000000"/>
              </a:solidFill>
              <a:effectLst/>
              <a:cs typeface="Calibri"/>
            </a:endParaRPr>
          </a:p>
          <a:p>
            <a:pPr lvl="2"/>
            <a:r>
              <a:rPr lang="en-US" sz="2400" dirty="0">
                <a:solidFill>
                  <a:srgbClr val="000000"/>
                </a:solidFill>
              </a:rPr>
              <a:t>range, standard deviation, skew and kurtosis</a:t>
            </a:r>
            <a:endParaRPr lang="en-US" sz="2400" b="0" i="0" dirty="0">
              <a:solidFill>
                <a:srgbClr val="000000"/>
              </a:solidFill>
              <a:effectLst/>
              <a:cs typeface="Calibri"/>
            </a:endParaRPr>
          </a:p>
          <a:p>
            <a:pPr lvl="1"/>
            <a:r>
              <a:rPr lang="en-US" sz="2400" dirty="0">
                <a:solidFill>
                  <a:srgbClr val="000000"/>
                </a:solidFill>
              </a:rPr>
              <a:t>Graphs/charts: </a:t>
            </a:r>
            <a:r>
              <a:rPr lang="en-US" sz="2400" b="0" i="0" dirty="0">
                <a:solidFill>
                  <a:srgbClr val="000000"/>
                </a:solidFill>
                <a:effectLst/>
              </a:rPr>
              <a:t>ways to display summary data</a:t>
            </a:r>
            <a:endParaRPr lang="en-US" sz="2400" b="0" i="0" dirty="0">
              <a:solidFill>
                <a:srgbClr val="000000"/>
              </a:solidFill>
              <a:effectLst/>
              <a:cs typeface="Calibri"/>
            </a:endParaRPr>
          </a:p>
          <a:p>
            <a:pPr lvl="2"/>
            <a:r>
              <a:rPr lang="en-US" sz="2400" dirty="0">
                <a:solidFill>
                  <a:srgbClr val="000000"/>
                </a:solidFill>
              </a:rPr>
              <a:t>hi</a:t>
            </a:r>
            <a:r>
              <a:rPr lang="en-US" sz="2400" b="0" i="0" dirty="0">
                <a:solidFill>
                  <a:srgbClr val="000000"/>
                </a:solidFill>
                <a:effectLst/>
              </a:rPr>
              <a:t>stogram, frequency distribution table, box plot, bar chart, scatter plot and pie chart</a:t>
            </a:r>
            <a:endParaRPr lang="en-US" sz="2400" b="0" i="0" dirty="0">
              <a:solidFill>
                <a:srgbClr val="000000"/>
              </a:solidFill>
              <a:effectLst/>
              <a:cs typeface="Calibri"/>
            </a:endParaRPr>
          </a:p>
          <a:p>
            <a:endParaRPr lang="en-US" dirty="0"/>
          </a:p>
        </p:txBody>
      </p:sp>
      <p:sp>
        <p:nvSpPr>
          <p:cNvPr id="4" name="Date Placeholder 3">
            <a:extLst>
              <a:ext uri="{FF2B5EF4-FFF2-40B4-BE49-F238E27FC236}">
                <a16:creationId xmlns:a16="http://schemas.microsoft.com/office/drawing/2014/main" id="{53A91060-327D-18D3-32D0-337CB4BD88DA}"/>
              </a:ext>
            </a:extLst>
          </p:cNvPr>
          <p:cNvSpPr>
            <a:spLocks noGrp="1"/>
          </p:cNvSpPr>
          <p:nvPr>
            <p:ph type="dt" sz="half" idx="10"/>
          </p:nvPr>
        </p:nvSpPr>
        <p:spPr/>
        <p:txBody>
          <a:bodyPr/>
          <a:lstStyle/>
          <a:p>
            <a:fld id="{824D5D47-1752-4D84-8BFB-C2F71A34C932}" type="datetime1">
              <a:rPr lang="en-US" smtClean="0"/>
              <a:t>10/21/2025</a:t>
            </a:fld>
            <a:endParaRPr lang="en-US"/>
          </a:p>
        </p:txBody>
      </p:sp>
      <p:sp>
        <p:nvSpPr>
          <p:cNvPr id="6" name="Slide Number Placeholder 5">
            <a:extLst>
              <a:ext uri="{FF2B5EF4-FFF2-40B4-BE49-F238E27FC236}">
                <a16:creationId xmlns:a16="http://schemas.microsoft.com/office/drawing/2014/main" id="{329A11A4-9686-D305-30D0-9DF20B3DBB09}"/>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86198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634B4-9A6B-FA10-A958-AEED03E38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709A1-F7EF-2E48-D7F0-E080378D3DF9}"/>
              </a:ext>
            </a:extLst>
          </p:cNvPr>
          <p:cNvSpPr>
            <a:spLocks noGrp="1"/>
          </p:cNvSpPr>
          <p:nvPr>
            <p:ph type="title"/>
          </p:nvPr>
        </p:nvSpPr>
        <p:spPr/>
        <p:txBody>
          <a:bodyPr/>
          <a:lstStyle/>
          <a:p>
            <a:r>
              <a:rPr lang="en-US" dirty="0"/>
              <a:t>Normal Distribution</a:t>
            </a:r>
          </a:p>
        </p:txBody>
      </p:sp>
      <p:sp>
        <p:nvSpPr>
          <p:cNvPr id="5" name="Date Placeholder 4">
            <a:extLst>
              <a:ext uri="{FF2B5EF4-FFF2-40B4-BE49-F238E27FC236}">
                <a16:creationId xmlns:a16="http://schemas.microsoft.com/office/drawing/2014/main" id="{34E73AA7-CC49-DB9D-5703-BDA38EE3C3A2}"/>
              </a:ext>
            </a:extLst>
          </p:cNvPr>
          <p:cNvSpPr>
            <a:spLocks noGrp="1"/>
          </p:cNvSpPr>
          <p:nvPr>
            <p:ph type="dt" sz="half" idx="10"/>
          </p:nvPr>
        </p:nvSpPr>
        <p:spPr/>
        <p:txBody>
          <a:bodyPr/>
          <a:lstStyle/>
          <a:p>
            <a:fld id="{7C198DD1-C477-482D-A126-3FBDD1778E48}" type="datetime1">
              <a:rPr lang="en-US" smtClean="0"/>
              <a:t>10/21/2025</a:t>
            </a:fld>
            <a:endParaRPr lang="en-US"/>
          </a:p>
        </p:txBody>
      </p:sp>
      <p:sp>
        <p:nvSpPr>
          <p:cNvPr id="6" name="Footer Placeholder 5">
            <a:extLst>
              <a:ext uri="{FF2B5EF4-FFF2-40B4-BE49-F238E27FC236}">
                <a16:creationId xmlns:a16="http://schemas.microsoft.com/office/drawing/2014/main" id="{3197CA3B-F67E-E642-D33D-807857436002}"/>
              </a:ext>
            </a:extLst>
          </p:cNvPr>
          <p:cNvSpPr>
            <a:spLocks noGrp="1"/>
          </p:cNvSpPr>
          <p:nvPr>
            <p:ph type="ftr" sz="quarter" idx="3"/>
          </p:nvPr>
        </p:nvSpPr>
        <p:spPr/>
        <p:txBody>
          <a:bodyPr/>
          <a:lstStyle/>
          <a:p>
            <a:r>
              <a:rPr lang="en-US"/>
              <a:t>health.state.mn.us</a:t>
            </a:r>
          </a:p>
        </p:txBody>
      </p:sp>
      <p:sp>
        <p:nvSpPr>
          <p:cNvPr id="7" name="Slide Number Placeholder 6">
            <a:extLst>
              <a:ext uri="{FF2B5EF4-FFF2-40B4-BE49-F238E27FC236}">
                <a16:creationId xmlns:a16="http://schemas.microsoft.com/office/drawing/2014/main" id="{61186709-B330-FF6F-6219-5C94140676AB}"/>
              </a:ext>
            </a:extLst>
          </p:cNvPr>
          <p:cNvSpPr>
            <a:spLocks noGrp="1"/>
          </p:cNvSpPr>
          <p:nvPr>
            <p:ph type="sldNum" sz="quarter" idx="12"/>
          </p:nvPr>
        </p:nvSpPr>
        <p:spPr/>
        <p:txBody>
          <a:bodyPr/>
          <a:lstStyle/>
          <a:p>
            <a:fld id="{48F63A3B-78C7-47BE-AE5E-E10140E04643}" type="slidenum">
              <a:rPr lang="en-US" smtClean="0"/>
              <a:t>9</a:t>
            </a:fld>
            <a:endParaRPr lang="en-US"/>
          </a:p>
        </p:txBody>
      </p:sp>
      <p:pic>
        <p:nvPicPr>
          <p:cNvPr id="11" name="Picture 10">
            <a:extLst>
              <a:ext uri="{FF2B5EF4-FFF2-40B4-BE49-F238E27FC236}">
                <a16:creationId xmlns:a16="http://schemas.microsoft.com/office/drawing/2014/main" id="{F019B81B-34AB-D72E-7F68-39979B74D869}"/>
              </a:ext>
            </a:extLst>
          </p:cNvPr>
          <p:cNvPicPr>
            <a:picLocks noChangeAspect="1"/>
          </p:cNvPicPr>
          <p:nvPr/>
        </p:nvPicPr>
        <p:blipFill>
          <a:blip r:embed="rId2"/>
          <a:stretch>
            <a:fillRect/>
          </a:stretch>
        </p:blipFill>
        <p:spPr>
          <a:xfrm>
            <a:off x="559724" y="1841413"/>
            <a:ext cx="5303764" cy="3795354"/>
          </a:xfrm>
          <a:prstGeom prst="rect">
            <a:avLst/>
          </a:prstGeom>
        </p:spPr>
      </p:pic>
      <p:sp>
        <p:nvSpPr>
          <p:cNvPr id="12" name="TextBox 11">
            <a:extLst>
              <a:ext uri="{FF2B5EF4-FFF2-40B4-BE49-F238E27FC236}">
                <a16:creationId xmlns:a16="http://schemas.microsoft.com/office/drawing/2014/main" id="{AF1AE587-75D2-7D38-E95B-81D706411C91}"/>
              </a:ext>
            </a:extLst>
          </p:cNvPr>
          <p:cNvSpPr txBox="1"/>
          <p:nvPr/>
        </p:nvSpPr>
        <p:spPr>
          <a:xfrm>
            <a:off x="2415166" y="6148600"/>
            <a:ext cx="7946379" cy="415498"/>
          </a:xfrm>
          <a:prstGeom prst="rect">
            <a:avLst/>
          </a:prstGeom>
          <a:noFill/>
        </p:spPr>
        <p:txBody>
          <a:bodyPr wrap="square" rtlCol="0">
            <a:spAutoFit/>
          </a:bodyPr>
          <a:lstStyle/>
          <a:p>
            <a:r>
              <a:rPr lang="en-US" sz="1050" dirty="0"/>
              <a:t>https://statsandr.com/blog/do-my-data-follow-a-normal-distribution-a-note-on-the-most-widely-used-distribution-and-how-to-test-for-normality-in-r/</a:t>
            </a:r>
          </a:p>
        </p:txBody>
      </p:sp>
      <p:pic>
        <p:nvPicPr>
          <p:cNvPr id="14" name="Picture 13">
            <a:extLst>
              <a:ext uri="{FF2B5EF4-FFF2-40B4-BE49-F238E27FC236}">
                <a16:creationId xmlns:a16="http://schemas.microsoft.com/office/drawing/2014/main" id="{B081D3E7-3787-AEB2-D36C-EF676E7B02B1}"/>
              </a:ext>
            </a:extLst>
          </p:cNvPr>
          <p:cNvPicPr>
            <a:picLocks noChangeAspect="1"/>
          </p:cNvPicPr>
          <p:nvPr/>
        </p:nvPicPr>
        <p:blipFill>
          <a:blip r:embed="rId3"/>
          <a:stretch>
            <a:fillRect/>
          </a:stretch>
        </p:blipFill>
        <p:spPr>
          <a:xfrm>
            <a:off x="6737641" y="1652553"/>
            <a:ext cx="4369478" cy="3852766"/>
          </a:xfrm>
          <a:prstGeom prst="rect">
            <a:avLst/>
          </a:prstGeom>
        </p:spPr>
      </p:pic>
    </p:spTree>
    <p:extLst>
      <p:ext uri="{BB962C8B-B14F-4D97-AF65-F5344CB8AC3E}">
        <p14:creationId xmlns:p14="http://schemas.microsoft.com/office/powerpoint/2010/main" val="349598753"/>
      </p:ext>
    </p:extLst>
  </p:cSld>
  <p:clrMapOvr>
    <a:masterClrMapping/>
  </p:clrMapOvr>
</p:sld>
</file>

<file path=ppt/theme/theme1.xml><?xml version="1.0" encoding="utf-8"?>
<a:theme xmlns:a="http://schemas.openxmlformats.org/drawingml/2006/main" name="Minnesota">
  <a:themeElements>
    <a:clrScheme name="Minnesota Brand Colors">
      <a:dk1>
        <a:srgbClr val="003865"/>
      </a:dk1>
      <a:lt1>
        <a:srgbClr val="FFFFFF"/>
      </a:lt1>
      <a:dk2>
        <a:srgbClr val="000000"/>
      </a:dk2>
      <a:lt2>
        <a:srgbClr val="DDDDDA"/>
      </a:lt2>
      <a:accent1>
        <a:srgbClr val="003865"/>
      </a:accent1>
      <a:accent2>
        <a:srgbClr val="78BE21"/>
      </a:accent2>
      <a:accent3>
        <a:srgbClr val="008EAA"/>
      </a:accent3>
      <a:accent4>
        <a:srgbClr val="8D3F2B"/>
      </a:accent4>
      <a:accent5>
        <a:srgbClr val="0D5257"/>
      </a:accent5>
      <a:accent6>
        <a:srgbClr val="5D295F"/>
      </a:accent6>
      <a:hlink>
        <a:srgbClr val="0563C1"/>
      </a:hlink>
      <a:folHlink>
        <a:srgbClr val="5D295F"/>
      </a:folHlink>
    </a:clrScheme>
    <a:fontScheme name="MN Secondary Fonts">
      <a:majorFont>
        <a:latin typeface="Calibri"/>
        <a:ea typeface=""/>
        <a:cs typeface=""/>
      </a:majorFont>
      <a:minorFont>
        <a:latin typeface="Calibri"/>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PowerPoint.potx" id="{6A45AF2F-9106-4478-9569-AF2CD51C1956}" vid="{BFCD0B12-6798-40F0-8F7A-4569271261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8a1839c-9126-4bb2-9241-f224525c6ac0">
      <Terms xmlns="http://schemas.microsoft.com/office/infopath/2007/PartnerControls"/>
    </lcf76f155ced4ddcb4097134ff3c332f>
    <TaxCatchAll xmlns="98f01fe9-c3f2-4582-9148-d87bd0c242e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FE01DA7AF43F42AC59D374A74DC5FA" ma:contentTypeVersion="11" ma:contentTypeDescription="Create a new document." ma:contentTypeScope="" ma:versionID="b392263b7055fdbe2e8a9a6c0ae06172">
  <xsd:schema xmlns:xsd="http://www.w3.org/2001/XMLSchema" xmlns:xs="http://www.w3.org/2001/XMLSchema" xmlns:p="http://schemas.microsoft.com/office/2006/metadata/properties" xmlns:ns2="a8a1839c-9126-4bb2-9241-f224525c6ac0" xmlns:ns3="98f01fe9-c3f2-4582-9148-d87bd0c242e7" targetNamespace="http://schemas.microsoft.com/office/2006/metadata/properties" ma:root="true" ma:fieldsID="8ade77007309f46485853e70f5e3ea3b" ns2:_="" ns3:_="">
    <xsd:import namespace="a8a1839c-9126-4bb2-9241-f224525c6ac0"/>
    <xsd:import namespace="98f01fe9-c3f2-4582-9148-d87bd0c242e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a1839c-9126-4bb2-9241-f224525c6a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219cb8a3-2c43-49ff-bdd4-56a41dc47ca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f01fe9-c3f2-4582-9148-d87bd0c242e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4f7de21-8d32-4a35-a0d1-2ae2ddc82cc2}" ma:internalName="TaxCatchAll" ma:showField="CatchAllData" ma:web="98f01fe9-c3f2-4582-9148-d87bd0c242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AD1898-8833-4B09-A615-06315DCFAD25}">
  <ds:schemaRefs>
    <ds:schemaRef ds:uri="http://schemas.microsoft.com/sharepoint/v3/contenttype/forms"/>
  </ds:schemaRefs>
</ds:datastoreItem>
</file>

<file path=customXml/itemProps2.xml><?xml version="1.0" encoding="utf-8"?>
<ds:datastoreItem xmlns:ds="http://schemas.openxmlformats.org/officeDocument/2006/customXml" ds:itemID="{47EF4F72-DF31-4234-9579-D94CF157F670}">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dcmitype/"/>
    <ds:schemaRef ds:uri="98f01fe9-c3f2-4582-9148-d87bd0c242e7"/>
    <ds:schemaRef ds:uri="http://www.w3.org/XML/1998/namespace"/>
    <ds:schemaRef ds:uri="http://schemas.microsoft.com/office/infopath/2007/PartnerControls"/>
    <ds:schemaRef ds:uri="a8a1839c-9126-4bb2-9241-f224525c6ac0"/>
    <ds:schemaRef ds:uri="http://purl.org/dc/elements/1.1/"/>
  </ds:schemaRefs>
</ds:datastoreItem>
</file>

<file path=customXml/itemProps3.xml><?xml version="1.0" encoding="utf-8"?>
<ds:datastoreItem xmlns:ds="http://schemas.openxmlformats.org/officeDocument/2006/customXml" ds:itemID="{C62620D8-4246-450D-830C-CBA4961EEE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a1839c-9126-4bb2-9241-f224525c6ac0"/>
    <ds:schemaRef ds:uri="98f01fe9-c3f2-4582-9148-d87bd0c242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991</TotalTime>
  <Words>3800</Words>
  <Application>Microsoft Office PowerPoint</Application>
  <PresentationFormat>Widescreen</PresentationFormat>
  <Paragraphs>447</Paragraphs>
  <Slides>48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Google Sans</vt:lpstr>
      <vt:lpstr>Inter</vt:lpstr>
      <vt:lpstr>Segoe UI</vt:lpstr>
      <vt:lpstr>YS Text</vt:lpstr>
      <vt:lpstr>Minnesota</vt:lpstr>
      <vt:lpstr>RCamp: Introductory Applied Statistics</vt:lpstr>
      <vt:lpstr>Tribal-State Relations Acknowledgment Statement</vt:lpstr>
      <vt:lpstr>Purpose of DSI</vt:lpstr>
      <vt:lpstr>Vision of DTA </vt:lpstr>
      <vt:lpstr>Acknowledgments</vt:lpstr>
      <vt:lpstr>Introductory Applied Statistics Overview</vt:lpstr>
      <vt:lpstr>Types of Quantitative Data</vt:lpstr>
      <vt:lpstr>Summary Statistics</vt:lpstr>
      <vt:lpstr>Normal Distribution</vt:lpstr>
      <vt:lpstr>Skew, Standard Deviation, and Kurtosis</vt:lpstr>
      <vt:lpstr>Non-Normal Distribution</vt:lpstr>
      <vt:lpstr>Hypothesis Testing and P-value</vt:lpstr>
      <vt:lpstr>Error Types and Statistical Power</vt:lpstr>
      <vt:lpstr>T-Test</vt:lpstr>
      <vt:lpstr>T-Test Assumptions</vt:lpstr>
      <vt:lpstr>Mann-Whitney U-Test</vt:lpstr>
      <vt:lpstr>Wilcoxon Signed Rank Test  </vt:lpstr>
      <vt:lpstr>ANOVA</vt:lpstr>
      <vt:lpstr>Statistical Test Decision Tree</vt:lpstr>
      <vt:lpstr>Chi-Square Test</vt:lpstr>
      <vt:lpstr>Correlation</vt:lpstr>
      <vt:lpstr>Correlation Visual Examples</vt:lpstr>
      <vt:lpstr>Correlation is not Causation</vt:lpstr>
      <vt:lpstr>Palmer Penguin Dataset</vt:lpstr>
      <vt:lpstr>Regression Analysis</vt:lpstr>
      <vt:lpstr>Linear Regression</vt:lpstr>
      <vt:lpstr>Linear Regression Assumptions</vt:lpstr>
      <vt:lpstr>Linear Regression Assumptions</vt:lpstr>
      <vt:lpstr>Multiple Linear Regression</vt:lpstr>
      <vt:lpstr>Multiple Linear Regression</vt:lpstr>
      <vt:lpstr>Exploring the Palmer Penguin Data</vt:lpstr>
      <vt:lpstr>Exploring the Palmer Penguin Data</vt:lpstr>
      <vt:lpstr>Exploring the Palmer Penguin Data</vt:lpstr>
      <vt:lpstr>Linear Regression Interpretation 1</vt:lpstr>
      <vt:lpstr>Exploring the Palmer Penguin Data</vt:lpstr>
      <vt:lpstr>Linear Regression Interpretation 2</vt:lpstr>
      <vt:lpstr>Linear Regression Interpretation 3</vt:lpstr>
      <vt:lpstr>Bill Length by Species and Sex</vt:lpstr>
      <vt:lpstr>Linear Regression Interpretation 4</vt:lpstr>
      <vt:lpstr>Exploring the Palmer Penguin Data</vt:lpstr>
      <vt:lpstr>Linear Regression Interpretation 5</vt:lpstr>
      <vt:lpstr>Species, Body Mass, and Bill Length</vt:lpstr>
      <vt:lpstr>Linear Regression Interpretation 6</vt:lpstr>
      <vt:lpstr>Species, Body Mass, and Bill Length</vt:lpstr>
      <vt:lpstr>Species, Body Mass, and Bill Length Plotted Together</vt:lpstr>
      <vt:lpstr>Linear Regression Interpretation 7</vt:lpstr>
      <vt:lpstr>Species, Body Mass, and Bill Length separated by Sex</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Kvit</dc:creator>
  <cp:lastModifiedBy>Anton Kvit</cp:lastModifiedBy>
  <cp:revision>126</cp:revision>
  <dcterms:created xsi:type="dcterms:W3CDTF">2013-07-15T20:26:40Z</dcterms:created>
  <dcterms:modified xsi:type="dcterms:W3CDTF">2025-10-22T10:54:54Z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0x0101002CFE01DA7AF43F42AC59D374A74DC5FA</vt:lpwstr>
  </property>
  <property fmtid="{D5CDD505-2E9C-101B-9397-08002B2CF9AE}" pid="3" name="MediaServiceImageTags">
    <vt:lpwstr/>
  </property>
</Properties>
</file>